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CCB"/>
          </a:solidFill>
        </a:fill>
      </a:tcStyle>
    </a:wholeTbl>
    <a:band2H>
      <a:tcTxStyle b="def" i="def"/>
      <a:tcStyle>
        <a:tcBdr/>
        <a:fill>
          <a:solidFill>
            <a:srgbClr val="F9E7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E8CC"/>
          </a:solidFill>
        </a:fill>
      </a:tcStyle>
    </a:wholeTbl>
    <a:band2H>
      <a:tcTxStyle b="def" i="def"/>
      <a:tcStyle>
        <a:tcBdr/>
        <a:fill>
          <a:solidFill>
            <a:srgbClr val="FBF4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EF2"/>
          </a:solidFill>
        </a:fill>
      </a:tcStyle>
    </a:wholeTbl>
    <a:band2H>
      <a:tcTxStyle b="def" i="def"/>
      <a:tcStyle>
        <a:tcBdr/>
        <a:fill>
          <a:solidFill>
            <a:srgbClr val="E8EFF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Shape 2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1371600" y="1803405"/>
            <a:ext cx="9448800" cy="182509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1371600" y="3632201"/>
            <a:ext cx="9448800" cy="6858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0" indent="457200">
              <a:buSzTx/>
              <a:buFontTx/>
              <a:buNone/>
              <a:defRPr sz="2000"/>
            </a:lvl2pPr>
            <a:lvl3pPr marL="0" indent="914400">
              <a:buSzTx/>
              <a:buFontTx/>
              <a:buNone/>
              <a:defRPr sz="2000"/>
            </a:lvl3pPr>
            <a:lvl4pPr marL="0" indent="1371600">
              <a:buSzTx/>
              <a:buFontTx/>
              <a:buNone/>
              <a:defRPr sz="2000"/>
            </a:lvl4pPr>
            <a:lvl5pPr marL="0" indent="1828800"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575493" y="1491508"/>
            <a:ext cx="244907" cy="243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776" y="4697360"/>
            <a:ext cx="10822035" cy="81935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idx="13"/>
          </p:nvPr>
        </p:nvSpPr>
        <p:spPr>
          <a:xfrm>
            <a:off x="681726" y="941439"/>
            <a:ext cx="10821842" cy="34781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516714"/>
            <a:ext cx="10820400" cy="7019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Text"/>
          <p:cNvSpPr txBox="1"/>
          <p:nvPr>
            <p:ph type="title"/>
          </p:nvPr>
        </p:nvSpPr>
        <p:spPr>
          <a:xfrm>
            <a:off x="685800" y="753532"/>
            <a:ext cx="10820400" cy="2802467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7" name="Body Level One…"/>
          <p:cNvSpPr txBox="1"/>
          <p:nvPr>
            <p:ph type="body" sz="quarter" idx="1"/>
          </p:nvPr>
        </p:nvSpPr>
        <p:spPr>
          <a:xfrm>
            <a:off x="1024467" y="3649133"/>
            <a:ext cx="10130516" cy="999068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itle Text"/>
          <p:cNvSpPr txBox="1"/>
          <p:nvPr>
            <p:ph type="title"/>
          </p:nvPr>
        </p:nvSpPr>
        <p:spPr>
          <a:xfrm>
            <a:off x="1024467" y="753532"/>
            <a:ext cx="10151534" cy="2604497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303864" y="3365555"/>
            <a:ext cx="9592738" cy="4444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3"/>
          <p:cNvSpPr/>
          <p:nvPr>
            <p:ph type="body" sz="quarter" idx="13"/>
          </p:nvPr>
        </p:nvSpPr>
        <p:spPr>
          <a:xfrm>
            <a:off x="1024467" y="3959862"/>
            <a:ext cx="10151534" cy="679872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9" name="TextBox 8"/>
          <p:cNvSpPr txBox="1"/>
          <p:nvPr/>
        </p:nvSpPr>
        <p:spPr>
          <a:xfrm>
            <a:off x="476250" y="557817"/>
            <a:ext cx="609600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20" name="TextBox 9"/>
          <p:cNvSpPr txBox="1"/>
          <p:nvPr/>
        </p:nvSpPr>
        <p:spPr>
          <a:xfrm>
            <a:off x="10984230" y="2325657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/>
          <p:nvPr>
            <p:ph type="title"/>
          </p:nvPr>
        </p:nvSpPr>
        <p:spPr>
          <a:xfrm>
            <a:off x="1024495" y="1124701"/>
            <a:ext cx="10146187" cy="251183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sz="quarter" idx="1"/>
          </p:nvPr>
        </p:nvSpPr>
        <p:spPr>
          <a:xfrm>
            <a:off x="1024467" y="3648314"/>
            <a:ext cx="10144654" cy="99988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2895600" y="761998"/>
            <a:ext cx="8610600" cy="130386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sz="quarter" idx="1"/>
          </p:nvPr>
        </p:nvSpPr>
        <p:spPr>
          <a:xfrm>
            <a:off x="685800" y="2202079"/>
            <a:ext cx="3456433" cy="61732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Text Placeholder 3"/>
          <p:cNvSpPr/>
          <p:nvPr>
            <p:ph type="body" sz="quarter" idx="13"/>
          </p:nvPr>
        </p:nvSpPr>
        <p:spPr>
          <a:xfrm>
            <a:off x="685798" y="2904564"/>
            <a:ext cx="3456434" cy="331413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41" name="Text Placeholder 4"/>
          <p:cNvSpPr/>
          <p:nvPr>
            <p:ph type="body" sz="quarter" idx="14"/>
          </p:nvPr>
        </p:nvSpPr>
        <p:spPr>
          <a:xfrm>
            <a:off x="4368800" y="2201333"/>
            <a:ext cx="3456433" cy="6265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42" name="Text Placeholder 3"/>
          <p:cNvSpPr/>
          <p:nvPr>
            <p:ph type="body" sz="quarter" idx="15"/>
          </p:nvPr>
        </p:nvSpPr>
        <p:spPr>
          <a:xfrm>
            <a:off x="4366857" y="2904066"/>
            <a:ext cx="3456433" cy="33146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43" name="Text Placeholder 4"/>
          <p:cNvSpPr/>
          <p:nvPr>
            <p:ph type="body" sz="quarter" idx="16"/>
          </p:nvPr>
        </p:nvSpPr>
        <p:spPr>
          <a:xfrm>
            <a:off x="8051800" y="2192865"/>
            <a:ext cx="3456433" cy="6265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44" name="Text Placeholder 3"/>
          <p:cNvSpPr/>
          <p:nvPr>
            <p:ph type="body" sz="quarter" idx="17"/>
          </p:nvPr>
        </p:nvSpPr>
        <p:spPr>
          <a:xfrm>
            <a:off x="8051800" y="2904564"/>
            <a:ext cx="3456433" cy="331413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Text"/>
          <p:cNvSpPr txBox="1"/>
          <p:nvPr>
            <p:ph type="title"/>
          </p:nvPr>
        </p:nvSpPr>
        <p:spPr>
          <a:xfrm>
            <a:off x="2895600" y="762000"/>
            <a:ext cx="86106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3" name="Body Level One…"/>
          <p:cNvSpPr txBox="1"/>
          <p:nvPr>
            <p:ph type="body" sz="quarter" idx="1"/>
          </p:nvPr>
        </p:nvSpPr>
        <p:spPr>
          <a:xfrm>
            <a:off x="688617" y="4191000"/>
            <a:ext cx="3451583" cy="68276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Picture Placeholder 2"/>
          <p:cNvSpPr/>
          <p:nvPr>
            <p:ph type="pic" sz="quarter" idx="13"/>
          </p:nvPr>
        </p:nvSpPr>
        <p:spPr>
          <a:xfrm>
            <a:off x="688617" y="2362200"/>
            <a:ext cx="3451583" cy="1524000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5" name="Text Placeholder 3"/>
          <p:cNvSpPr/>
          <p:nvPr>
            <p:ph type="body" sz="quarter" idx="14"/>
          </p:nvPr>
        </p:nvSpPr>
        <p:spPr>
          <a:xfrm>
            <a:off x="688617" y="4873764"/>
            <a:ext cx="3451583" cy="134492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56" name="Text Placeholder 4"/>
          <p:cNvSpPr/>
          <p:nvPr>
            <p:ph type="body" sz="quarter" idx="15"/>
          </p:nvPr>
        </p:nvSpPr>
        <p:spPr>
          <a:xfrm>
            <a:off x="4374262" y="4191000"/>
            <a:ext cx="3448935" cy="68276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57" name="Picture Placeholder 2"/>
          <p:cNvSpPr/>
          <p:nvPr>
            <p:ph type="pic" sz="quarter" idx="16"/>
          </p:nvPr>
        </p:nvSpPr>
        <p:spPr>
          <a:xfrm>
            <a:off x="4374262" y="2362200"/>
            <a:ext cx="3448937" cy="1524000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8" name="Text Placeholder 3"/>
          <p:cNvSpPr/>
          <p:nvPr>
            <p:ph type="body" sz="quarter" idx="17"/>
          </p:nvPr>
        </p:nvSpPr>
        <p:spPr>
          <a:xfrm>
            <a:off x="4374264" y="4873762"/>
            <a:ext cx="3448935" cy="134492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59" name="Text Placeholder 4"/>
          <p:cNvSpPr/>
          <p:nvPr>
            <p:ph type="body" sz="quarter" idx="18"/>
          </p:nvPr>
        </p:nvSpPr>
        <p:spPr>
          <a:xfrm>
            <a:off x="8049731" y="4191000"/>
            <a:ext cx="3456469" cy="68276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60" name="Picture Placeholder 2"/>
          <p:cNvSpPr/>
          <p:nvPr>
            <p:ph type="pic" sz="quarter" idx="19"/>
          </p:nvPr>
        </p:nvSpPr>
        <p:spPr>
          <a:xfrm>
            <a:off x="8049855" y="2362200"/>
            <a:ext cx="3447879" cy="1524000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1" name="Text Placeholder 3"/>
          <p:cNvSpPr/>
          <p:nvPr>
            <p:ph type="body" sz="quarter" idx="20"/>
          </p:nvPr>
        </p:nvSpPr>
        <p:spPr>
          <a:xfrm>
            <a:off x="8049731" y="4873761"/>
            <a:ext cx="3452446" cy="134492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Text"/>
          <p:cNvSpPr txBox="1"/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0" name="Body Level One…"/>
          <p:cNvSpPr txBox="1"/>
          <p:nvPr>
            <p:ph type="body" idx="1"/>
          </p:nvPr>
        </p:nvSpPr>
        <p:spPr>
          <a:xfrm>
            <a:off x="685800" y="2194559"/>
            <a:ext cx="10820400" cy="40241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itle Text"/>
          <p:cNvSpPr txBox="1"/>
          <p:nvPr>
            <p:ph type="title"/>
          </p:nvPr>
        </p:nvSpPr>
        <p:spPr>
          <a:xfrm>
            <a:off x="9448800" y="745066"/>
            <a:ext cx="2057400" cy="3903134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Title Text</a:t>
            </a:r>
          </a:p>
        </p:txBody>
      </p:sp>
      <p:sp>
        <p:nvSpPr>
          <p:cNvPr id="180" name="Body Level One…"/>
          <p:cNvSpPr txBox="1"/>
          <p:nvPr>
            <p:ph type="body" sz="half" idx="1"/>
          </p:nvPr>
        </p:nvSpPr>
        <p:spPr>
          <a:xfrm>
            <a:off x="1024465" y="745067"/>
            <a:ext cx="8204202" cy="3903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lide Number"/>
          <p:cNvSpPr txBox="1"/>
          <p:nvPr>
            <p:ph type="sldNum" sz="quarter" idx="2"/>
          </p:nvPr>
        </p:nvSpPr>
        <p:spPr>
          <a:xfrm>
            <a:off x="9919349" y="6427026"/>
            <a:ext cx="250769" cy="269695"/>
          </a:xfrm>
          <a:prstGeom prst="rect">
            <a:avLst/>
          </a:prstGeom>
        </p:spPr>
        <p:txBody>
          <a:bodyPr lIns="42833" tIns="42833" rIns="42833" bIns="42833" anchor="b"/>
          <a:lstStyle>
            <a:lvl1pPr defTabSz="836908">
              <a:defRPr sz="1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2850"/>
            </a:gs>
            <a:gs pos="100000">
              <a:srgbClr val="0066C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roup"/>
          <p:cNvGrpSpPr/>
          <p:nvPr/>
        </p:nvGrpSpPr>
        <p:grpSpPr>
          <a:xfrm>
            <a:off x="1702230" y="-1"/>
            <a:ext cx="8764293" cy="6827489"/>
            <a:chOff x="0" y="0"/>
            <a:chExt cx="8764292" cy="6827487"/>
          </a:xfrm>
        </p:grpSpPr>
        <p:sp>
          <p:nvSpPr>
            <p:cNvPr id="195" name="Shape"/>
            <p:cNvSpPr/>
            <p:nvPr/>
          </p:nvSpPr>
          <p:spPr>
            <a:xfrm>
              <a:off x="7694908" y="4170012"/>
              <a:ext cx="1069384" cy="265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448"/>
                </a:gs>
                <a:gs pos="100000">
                  <a:srgbClr val="003B7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6" name="Shape"/>
            <p:cNvSpPr/>
            <p:nvPr/>
          </p:nvSpPr>
          <p:spPr>
            <a:xfrm>
              <a:off x="8215070" y="6025450"/>
              <a:ext cx="549222" cy="80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448"/>
                </a:gs>
                <a:gs pos="100000">
                  <a:srgbClr val="003B7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7" name="Shape"/>
            <p:cNvSpPr/>
            <p:nvPr/>
          </p:nvSpPr>
          <p:spPr>
            <a:xfrm>
              <a:off x="8664037" y="6693814"/>
              <a:ext cx="100255" cy="1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448"/>
                </a:gs>
                <a:gs pos="100000">
                  <a:srgbClr val="003B7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211" name="Group"/>
            <p:cNvGrpSpPr/>
            <p:nvPr/>
          </p:nvGrpSpPr>
          <p:grpSpPr>
            <a:xfrm>
              <a:off x="437342" y="0"/>
              <a:ext cx="7748670" cy="6827488"/>
              <a:chOff x="0" y="0"/>
              <a:chExt cx="7748668" cy="6827487"/>
            </a:xfrm>
          </p:grpSpPr>
          <p:sp>
            <p:nvSpPr>
              <p:cNvPr id="198" name="Shape"/>
              <p:cNvSpPr/>
              <p:nvPr/>
            </p:nvSpPr>
            <p:spPr>
              <a:xfrm>
                <a:off x="3814036" y="0"/>
                <a:ext cx="81367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" name="Shape"/>
              <p:cNvSpPr/>
              <p:nvPr/>
            </p:nvSpPr>
            <p:spPr>
              <a:xfrm>
                <a:off x="4271720" y="0"/>
                <a:ext cx="238287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" name="Shape"/>
              <p:cNvSpPr/>
              <p:nvPr/>
            </p:nvSpPr>
            <p:spPr>
              <a:xfrm>
                <a:off x="4681456" y="0"/>
                <a:ext cx="486745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" name="Shape"/>
              <p:cNvSpPr/>
              <p:nvPr/>
            </p:nvSpPr>
            <p:spPr>
              <a:xfrm>
                <a:off x="5166747" y="0"/>
                <a:ext cx="623323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2" name="Shape"/>
              <p:cNvSpPr/>
              <p:nvPr/>
            </p:nvSpPr>
            <p:spPr>
              <a:xfrm>
                <a:off x="5579389" y="0"/>
                <a:ext cx="823833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3" name="Shape"/>
              <p:cNvSpPr/>
              <p:nvPr/>
            </p:nvSpPr>
            <p:spPr>
              <a:xfrm>
                <a:off x="6037074" y="0"/>
                <a:ext cx="1024342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" name="Shape"/>
              <p:cNvSpPr/>
              <p:nvPr/>
            </p:nvSpPr>
            <p:spPr>
              <a:xfrm>
                <a:off x="6458434" y="0"/>
                <a:ext cx="1290235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" name="Shape"/>
              <p:cNvSpPr/>
              <p:nvPr/>
            </p:nvSpPr>
            <p:spPr>
              <a:xfrm>
                <a:off x="3221225" y="0"/>
                <a:ext cx="200511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" name="Shape"/>
              <p:cNvSpPr/>
              <p:nvPr/>
            </p:nvSpPr>
            <p:spPr>
              <a:xfrm>
                <a:off x="2561579" y="0"/>
                <a:ext cx="430079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" name="Shape"/>
              <p:cNvSpPr/>
              <p:nvPr/>
            </p:nvSpPr>
            <p:spPr>
              <a:xfrm>
                <a:off x="1949880" y="0"/>
                <a:ext cx="620418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" name="Shape"/>
              <p:cNvSpPr/>
              <p:nvPr/>
            </p:nvSpPr>
            <p:spPr>
              <a:xfrm>
                <a:off x="1281516" y="0"/>
                <a:ext cx="849986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" name="Shape"/>
              <p:cNvSpPr/>
              <p:nvPr/>
            </p:nvSpPr>
            <p:spPr>
              <a:xfrm>
                <a:off x="632040" y="0"/>
                <a:ext cx="1096990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" name="Shape"/>
              <p:cNvSpPr/>
              <p:nvPr/>
            </p:nvSpPr>
            <p:spPr>
              <a:xfrm>
                <a:off x="0" y="0"/>
                <a:ext cx="1253910" cy="682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4488"/>
                  </a:gs>
                  <a:gs pos="100000">
                    <a:srgbClr val="0066C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1756" tIns="41756" rIns="41756" bIns="41756" numCol="1" anchor="ctr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12" name="Shape"/>
            <p:cNvSpPr/>
            <p:nvPr/>
          </p:nvSpPr>
          <p:spPr>
            <a:xfrm>
              <a:off x="7264" y="4607355"/>
              <a:ext cx="896481" cy="222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448"/>
                </a:gs>
                <a:gs pos="100000">
                  <a:srgbClr val="003B7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3" name="Shape"/>
            <p:cNvSpPr/>
            <p:nvPr/>
          </p:nvSpPr>
          <p:spPr>
            <a:xfrm>
              <a:off x="7264" y="6178011"/>
              <a:ext cx="319654" cy="64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448"/>
                </a:gs>
                <a:gs pos="100000">
                  <a:srgbClr val="003B76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Shape"/>
            <p:cNvSpPr/>
            <p:nvPr/>
          </p:nvSpPr>
          <p:spPr>
            <a:xfrm>
              <a:off x="7283718" y="0"/>
              <a:ext cx="1473309" cy="280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0C0"/>
                </a:gs>
                <a:gs pos="100000">
                  <a:srgbClr val="0066CC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Shape"/>
            <p:cNvSpPr/>
            <p:nvPr/>
          </p:nvSpPr>
          <p:spPr>
            <a:xfrm>
              <a:off x="7687643" y="0"/>
              <a:ext cx="1069384" cy="131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66CC"/>
            </a:soli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Shape"/>
            <p:cNvSpPr/>
            <p:nvPr/>
          </p:nvSpPr>
          <p:spPr>
            <a:xfrm>
              <a:off x="8162763" y="0"/>
              <a:ext cx="594264" cy="63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66CC"/>
            </a:soli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Shape"/>
            <p:cNvSpPr/>
            <p:nvPr/>
          </p:nvSpPr>
          <p:spPr>
            <a:xfrm>
              <a:off x="7264" y="0"/>
              <a:ext cx="1281517" cy="22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0C0"/>
                </a:gs>
                <a:gs pos="100000">
                  <a:srgbClr val="0066CC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Shape"/>
            <p:cNvSpPr/>
            <p:nvPr/>
          </p:nvSpPr>
          <p:spPr>
            <a:xfrm>
              <a:off x="7264" y="0"/>
              <a:ext cx="868875" cy="92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CC"/>
            </a:soli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9" name="Shape"/>
            <p:cNvSpPr/>
            <p:nvPr/>
          </p:nvSpPr>
          <p:spPr>
            <a:xfrm>
              <a:off x="7264" y="0"/>
              <a:ext cx="383584" cy="37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CC"/>
            </a:solidFill>
            <a:ln w="12700" cap="flat">
              <a:noFill/>
              <a:miter lim="400000"/>
            </a:ln>
            <a:effectLst/>
          </p:spPr>
          <p:txBody>
            <a:bodyPr wrap="square" lIns="41756" tIns="41756" rIns="41756" bIns="41756" numCol="1" anchor="ctr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-1" y="4366162"/>
              <a:ext cx="8757029" cy="1"/>
            </a:xfrm>
            <a:prstGeom prst="line">
              <a:avLst/>
            </a:prstGeom>
            <a:noFill/>
            <a:ln w="12700" cap="sq">
              <a:solidFill>
                <a:srgbClr val="0066CC"/>
              </a:solidFill>
              <a:prstDash val="solid"/>
              <a:miter lim="800000"/>
            </a:ln>
            <a:effectLst/>
          </p:spPr>
          <p:txBody>
            <a:bodyPr wrap="square" lIns="41845" tIns="41845" rIns="41845" bIns="41845" numCol="1" anchor="t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-1" y="3741387"/>
              <a:ext cx="8757029" cy="1"/>
            </a:xfrm>
            <a:prstGeom prst="line">
              <a:avLst/>
            </a:prstGeom>
            <a:noFill/>
            <a:ln w="12700" cap="sq">
              <a:solidFill>
                <a:srgbClr val="0066CC"/>
              </a:solidFill>
              <a:prstDash val="solid"/>
              <a:miter lim="800000"/>
            </a:ln>
            <a:effectLst/>
          </p:spPr>
          <p:txBody>
            <a:bodyPr wrap="square" lIns="41845" tIns="41845" rIns="41845" bIns="41845" numCol="1" anchor="t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-1" y="4989485"/>
              <a:ext cx="8757029" cy="1"/>
            </a:xfrm>
            <a:prstGeom prst="line">
              <a:avLst/>
            </a:prstGeom>
            <a:noFill/>
            <a:ln w="12700" cap="sq">
              <a:solidFill>
                <a:srgbClr val="003B76"/>
              </a:solidFill>
              <a:prstDash val="solid"/>
              <a:miter lim="800000"/>
            </a:ln>
            <a:effectLst/>
          </p:spPr>
          <p:txBody>
            <a:bodyPr wrap="square" lIns="41845" tIns="41845" rIns="41845" bIns="41845" numCol="1" anchor="t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228" name="Group"/>
            <p:cNvGrpSpPr/>
            <p:nvPr/>
          </p:nvGrpSpPr>
          <p:grpSpPr>
            <a:xfrm>
              <a:off x="0" y="623322"/>
              <a:ext cx="8755575" cy="2468590"/>
              <a:chOff x="0" y="0"/>
              <a:chExt cx="8755574" cy="2468589"/>
            </a:xfrm>
          </p:grpSpPr>
          <p:sp>
            <p:nvSpPr>
              <p:cNvPr id="223" name="Line"/>
              <p:cNvSpPr/>
              <p:nvPr/>
            </p:nvSpPr>
            <p:spPr>
              <a:xfrm>
                <a:off x="0" y="621869"/>
                <a:ext cx="8755575" cy="1"/>
              </a:xfrm>
              <a:prstGeom prst="line">
                <a:avLst/>
              </a:prstGeom>
              <a:noFill/>
              <a:ln w="12700" cap="sq">
                <a:solidFill>
                  <a:srgbClr val="0066CC"/>
                </a:solidFill>
                <a:prstDash val="solid"/>
                <a:miter lim="800000"/>
              </a:ln>
              <a:effectLst/>
            </p:spPr>
            <p:txBody>
              <a:bodyPr wrap="square" lIns="41845" tIns="41845" rIns="41845" bIns="41845" numCol="1" anchor="t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" name="Line"/>
              <p:cNvSpPr/>
              <p:nvPr/>
            </p:nvSpPr>
            <p:spPr>
              <a:xfrm>
                <a:off x="0" y="2468589"/>
                <a:ext cx="8755575" cy="1"/>
              </a:xfrm>
              <a:prstGeom prst="line">
                <a:avLst/>
              </a:prstGeom>
              <a:noFill/>
              <a:ln w="12700" cap="sq">
                <a:solidFill>
                  <a:srgbClr val="0066CC"/>
                </a:solidFill>
                <a:prstDash val="solid"/>
                <a:miter lim="800000"/>
              </a:ln>
              <a:effectLst/>
            </p:spPr>
            <p:txBody>
              <a:bodyPr wrap="square" lIns="41845" tIns="41845" rIns="41845" bIns="41845" numCol="1" anchor="t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" name="Line"/>
              <p:cNvSpPr/>
              <p:nvPr/>
            </p:nvSpPr>
            <p:spPr>
              <a:xfrm>
                <a:off x="0" y="1845267"/>
                <a:ext cx="8755575" cy="1"/>
              </a:xfrm>
              <a:prstGeom prst="line">
                <a:avLst/>
              </a:prstGeom>
              <a:noFill/>
              <a:ln w="12700" cap="sq">
                <a:solidFill>
                  <a:srgbClr val="0066CC"/>
                </a:solidFill>
                <a:prstDash val="solid"/>
                <a:miter lim="800000"/>
              </a:ln>
              <a:effectLst/>
            </p:spPr>
            <p:txBody>
              <a:bodyPr wrap="square" lIns="41845" tIns="41845" rIns="41845" bIns="41845" numCol="1" anchor="t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" name="Line"/>
              <p:cNvSpPr/>
              <p:nvPr/>
            </p:nvSpPr>
            <p:spPr>
              <a:xfrm>
                <a:off x="0" y="1227756"/>
                <a:ext cx="8755575" cy="1"/>
              </a:xfrm>
              <a:prstGeom prst="line">
                <a:avLst/>
              </a:prstGeom>
              <a:noFill/>
              <a:ln w="12700" cap="sq">
                <a:solidFill>
                  <a:srgbClr val="0066CC"/>
                </a:solidFill>
                <a:prstDash val="solid"/>
                <a:miter lim="800000"/>
              </a:ln>
              <a:effectLst/>
            </p:spPr>
            <p:txBody>
              <a:bodyPr wrap="square" lIns="41845" tIns="41845" rIns="41845" bIns="41845" numCol="1" anchor="t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" name="Line"/>
              <p:cNvSpPr/>
              <p:nvPr/>
            </p:nvSpPr>
            <p:spPr>
              <a:xfrm>
                <a:off x="0" y="0"/>
                <a:ext cx="8755575" cy="0"/>
              </a:xfrm>
              <a:prstGeom prst="line">
                <a:avLst/>
              </a:prstGeom>
              <a:noFill/>
              <a:ln w="12700" cap="sq">
                <a:solidFill>
                  <a:srgbClr val="0066CC"/>
                </a:solidFill>
                <a:prstDash val="solid"/>
                <a:miter lim="800000"/>
              </a:ln>
              <a:effectLst/>
            </p:spPr>
            <p:txBody>
              <a:bodyPr wrap="square" lIns="41845" tIns="41845" rIns="41845" bIns="41845" numCol="1" anchor="t">
                <a:noAutofit/>
              </a:bodyPr>
              <a:lstStyle/>
              <a:p>
                <a:pPr algn="ctr" defTabSz="418454">
                  <a:spcBef>
                    <a:spcPts val="1800"/>
                  </a:spcBef>
                  <a:defRPr b="1" sz="2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29" name="Line"/>
            <p:cNvSpPr/>
            <p:nvPr/>
          </p:nvSpPr>
          <p:spPr>
            <a:xfrm>
              <a:off x="-1" y="6239036"/>
              <a:ext cx="8757029" cy="1"/>
            </a:xfrm>
            <a:prstGeom prst="line">
              <a:avLst/>
            </a:prstGeom>
            <a:noFill/>
            <a:ln w="12700" cap="sq">
              <a:solidFill>
                <a:srgbClr val="003B76"/>
              </a:solidFill>
              <a:prstDash val="solid"/>
              <a:miter lim="800000"/>
            </a:ln>
            <a:effectLst/>
          </p:spPr>
          <p:txBody>
            <a:bodyPr wrap="square" lIns="41845" tIns="41845" rIns="41845" bIns="41845" numCol="1" anchor="t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-1" y="5614261"/>
              <a:ext cx="8757029" cy="1"/>
            </a:xfrm>
            <a:prstGeom prst="line">
              <a:avLst/>
            </a:prstGeom>
            <a:noFill/>
            <a:ln w="12700" cap="sq">
              <a:solidFill>
                <a:srgbClr val="003B76"/>
              </a:solidFill>
              <a:prstDash val="solid"/>
              <a:miter lim="800000"/>
            </a:ln>
            <a:effectLst/>
          </p:spPr>
          <p:txBody>
            <a:bodyPr wrap="square" lIns="41845" tIns="41845" rIns="41845" bIns="41845" numCol="1" anchor="t">
              <a:noAutofit/>
            </a:bodyPr>
            <a:lstStyle/>
            <a:p>
              <a:pPr algn="ctr" defTabSz="418454">
                <a:spcBef>
                  <a:spcPts val="1800"/>
                </a:spcBef>
                <a:defRPr b="1" sz="2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32" name="Slide Number"/>
          <p:cNvSpPr txBox="1"/>
          <p:nvPr>
            <p:ph type="sldNum" sz="quarter" idx="2"/>
          </p:nvPr>
        </p:nvSpPr>
        <p:spPr>
          <a:xfrm>
            <a:off x="9779668" y="6247754"/>
            <a:ext cx="243700" cy="225369"/>
          </a:xfrm>
          <a:prstGeom prst="rect">
            <a:avLst/>
          </a:prstGeom>
        </p:spPr>
        <p:txBody>
          <a:bodyPr lIns="42833" tIns="42833" rIns="42833" bIns="42833" anchor="t"/>
          <a:lstStyle>
            <a:lvl1pPr defTabSz="836908">
              <a:defRPr sz="9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/>
          <p:nvPr>
            <p:ph type="title"/>
          </p:nvPr>
        </p:nvSpPr>
        <p:spPr>
          <a:xfrm>
            <a:off x="685800" y="753532"/>
            <a:ext cx="10820400" cy="2801936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1024467" y="3641725"/>
            <a:ext cx="10490201" cy="955675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0" y="2194559"/>
            <a:ext cx="5334000" cy="40241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xfrm>
            <a:off x="2895600" y="762000"/>
            <a:ext cx="86106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14409" y="2183801"/>
            <a:ext cx="5079992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/>
            </a:lvl1pPr>
            <a:lvl2pPr marL="0" indent="457200">
              <a:buSzTx/>
              <a:buFontTx/>
              <a:buNone/>
              <a:defRPr sz="2800"/>
            </a:lvl2pPr>
            <a:lvl3pPr marL="0" indent="914400">
              <a:buSzTx/>
              <a:buFontTx/>
              <a:buNone/>
              <a:defRPr sz="2800"/>
            </a:lvl3pPr>
            <a:lvl4pPr marL="0" indent="1371600">
              <a:buSzTx/>
              <a:buFontTx/>
              <a:buNone/>
              <a:defRPr sz="2800"/>
            </a:lvl4pPr>
            <a:lvl5pPr marL="0" indent="1828800"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13"/>
          </p:nvPr>
        </p:nvSpPr>
        <p:spPr>
          <a:xfrm>
            <a:off x="6400800" y="2183801"/>
            <a:ext cx="5105400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1524000"/>
            <a:ext cx="4114800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idx="1"/>
          </p:nvPr>
        </p:nvSpPr>
        <p:spPr>
          <a:xfrm>
            <a:off x="4995581" y="746759"/>
            <a:ext cx="6510619" cy="5471925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13"/>
          </p:nvPr>
        </p:nvSpPr>
        <p:spPr>
          <a:xfrm>
            <a:off x="685800" y="3124199"/>
            <a:ext cx="4114800" cy="309448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524000"/>
            <a:ext cx="6873241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half" idx="13"/>
          </p:nvPr>
        </p:nvSpPr>
        <p:spPr>
          <a:xfrm>
            <a:off x="7861237" y="751241"/>
            <a:ext cx="3644963" cy="546744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half" idx="1"/>
          </p:nvPr>
        </p:nvSpPr>
        <p:spPr>
          <a:xfrm>
            <a:off x="685800" y="3124199"/>
            <a:ext cx="6873241" cy="309448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261293" y="441642"/>
            <a:ext cx="244907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08659" marR="0" indent="-25145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193800" marR="0" indent="-279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6859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431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003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575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147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39719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ln>
            <a:noFill/>
          </a:ln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itle 1"/>
          <p:cNvSpPr txBox="1"/>
          <p:nvPr>
            <p:ph type="ctrTitle"/>
          </p:nvPr>
        </p:nvSpPr>
        <p:spPr>
          <a:xfrm>
            <a:off x="1371598" y="1251751"/>
            <a:ext cx="9849778" cy="2314409"/>
          </a:xfrm>
          <a:prstGeom prst="rect">
            <a:avLst/>
          </a:prstGeom>
        </p:spPr>
        <p:txBody>
          <a:bodyPr/>
          <a:lstStyle/>
          <a:p>
            <a:pPr algn="ctr"/>
            <a:r>
              <a:t>Meditation </a:t>
            </a:r>
            <a:br/>
          </a:p>
        </p:txBody>
      </p:sp>
      <p:sp>
        <p:nvSpPr>
          <p:cNvPr id="242" name="Subtitle 2"/>
          <p:cNvSpPr txBox="1"/>
          <p:nvPr>
            <p:ph type="subTitle" sz="quarter" idx="1"/>
          </p:nvPr>
        </p:nvSpPr>
        <p:spPr>
          <a:xfrm>
            <a:off x="1572086" y="4688644"/>
            <a:ext cx="9448801" cy="685801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Workshop for the Soul and Spirit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80" name="A.  Intimate Communication"/>
          <p:cNvSpPr txBox="1"/>
          <p:nvPr/>
        </p:nvSpPr>
        <p:spPr>
          <a:xfrm>
            <a:off x="3355706" y="268798"/>
            <a:ext cx="5711871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>
            <a:lvl1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lvl1pPr>
          </a:lstStyle>
          <a:p>
            <a:pPr/>
            <a:r>
              <a:t>A.  Intimate Communication</a:t>
            </a:r>
          </a:p>
        </p:txBody>
      </p:sp>
      <p:sp>
        <p:nvSpPr>
          <p:cNvPr id="281" name="Through Scripture (logos)"/>
          <p:cNvSpPr txBox="1"/>
          <p:nvPr/>
        </p:nvSpPr>
        <p:spPr>
          <a:xfrm>
            <a:off x="1702230" y="1255362"/>
            <a:ext cx="8787540" cy="848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33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5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Through Scripture (logos)</a:t>
            </a:r>
          </a:p>
        </p:txBody>
      </p:sp>
      <p:sp>
        <p:nvSpPr>
          <p:cNvPr id="282" name="Through Spirit (rhema)"/>
          <p:cNvSpPr txBox="1"/>
          <p:nvPr/>
        </p:nvSpPr>
        <p:spPr>
          <a:xfrm>
            <a:off x="1702230" y="2667645"/>
            <a:ext cx="8787540" cy="848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33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5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Through Spirit (rhema)</a:t>
            </a:r>
          </a:p>
        </p:txBody>
      </p:sp>
      <p:sp>
        <p:nvSpPr>
          <p:cNvPr id="283" name="either audible"/>
          <p:cNvSpPr txBox="1"/>
          <p:nvPr/>
        </p:nvSpPr>
        <p:spPr>
          <a:xfrm>
            <a:off x="1702230" y="4010186"/>
            <a:ext cx="8787540" cy="848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33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5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either audible</a:t>
            </a:r>
          </a:p>
        </p:txBody>
      </p:sp>
      <p:sp>
        <p:nvSpPr>
          <p:cNvPr id="284" name="or inaudible"/>
          <p:cNvSpPr txBox="1"/>
          <p:nvPr/>
        </p:nvSpPr>
        <p:spPr>
          <a:xfrm>
            <a:off x="1702230" y="5300420"/>
            <a:ext cx="8787540" cy="848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33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5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or inaudible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Logos &amp; Rhema"/>
          <p:cNvSpPr txBox="1"/>
          <p:nvPr/>
        </p:nvSpPr>
        <p:spPr>
          <a:xfrm>
            <a:off x="1702230" y="572468"/>
            <a:ext cx="8787540" cy="73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1800"/>
              </a:spcBef>
              <a:defRPr sz="4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Logos &amp; Rhema</a:t>
            </a:r>
          </a:p>
        </p:txBody>
      </p:sp>
      <p:sp>
        <p:nvSpPr>
          <p:cNvPr id="287" name="Virkler – 1:29 minutes"/>
          <p:cNvSpPr txBox="1"/>
          <p:nvPr/>
        </p:nvSpPr>
        <p:spPr>
          <a:xfrm>
            <a:off x="1702230" y="5384692"/>
            <a:ext cx="8787540" cy="64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3600">
                <a:latin typeface="Verdana"/>
                <a:ea typeface="Verdana"/>
                <a:cs typeface="Verdana"/>
                <a:sym typeface="Verdana"/>
              </a:defRPr>
            </a:pPr>
            <a:r>
              <a:t>Virkler –</a:t>
            </a:r>
            <a:r>
              <a:rPr sz="1600"/>
              <a:t> </a:t>
            </a:r>
            <a:r>
              <a:rPr sz="2400">
                <a:solidFill>
                  <a:srgbClr val="FF0066"/>
                </a:solidFill>
              </a:rPr>
              <a:t>1:29 minutes</a:t>
            </a:r>
          </a:p>
        </p:txBody>
      </p:sp>
      <p:pic>
        <p:nvPicPr>
          <p:cNvPr id="2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699" y="2385770"/>
            <a:ext cx="2789696" cy="209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91" name="A.  Intimate Communication"/>
          <p:cNvSpPr txBox="1"/>
          <p:nvPr/>
        </p:nvSpPr>
        <p:spPr>
          <a:xfrm>
            <a:off x="3355706" y="268798"/>
            <a:ext cx="5711871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>
            <a:lvl1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lvl1pPr>
          </a:lstStyle>
          <a:p>
            <a:pPr/>
            <a:r>
              <a:t>A.  Intimate Communication</a:t>
            </a:r>
          </a:p>
        </p:txBody>
      </p:sp>
      <p:sp>
        <p:nvSpPr>
          <p:cNvPr id="292" name="AUDIBLE:"/>
          <p:cNvSpPr txBox="1"/>
          <p:nvPr/>
        </p:nvSpPr>
        <p:spPr>
          <a:xfrm>
            <a:off x="1702230" y="870326"/>
            <a:ext cx="8787540" cy="996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AUDIBLE:</a:t>
            </a:r>
          </a:p>
        </p:txBody>
      </p:sp>
      <p:sp>
        <p:nvSpPr>
          <p:cNvPr id="293" name="prophet"/>
          <p:cNvSpPr txBox="1"/>
          <p:nvPr/>
        </p:nvSpPr>
        <p:spPr>
          <a:xfrm>
            <a:off x="1687700" y="1827831"/>
            <a:ext cx="8787540" cy="934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prophet</a:t>
            </a:r>
          </a:p>
        </p:txBody>
      </p:sp>
      <p:sp>
        <p:nvSpPr>
          <p:cNvPr id="294" name="brother or sister"/>
          <p:cNvSpPr txBox="1"/>
          <p:nvPr/>
        </p:nvSpPr>
        <p:spPr>
          <a:xfrm>
            <a:off x="1687700" y="3779164"/>
            <a:ext cx="8787540" cy="934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brother or sister</a:t>
            </a:r>
          </a:p>
        </p:txBody>
      </p:sp>
      <p:sp>
        <p:nvSpPr>
          <p:cNvPr id="295" name="vision or dream"/>
          <p:cNvSpPr txBox="1"/>
          <p:nvPr/>
        </p:nvSpPr>
        <p:spPr>
          <a:xfrm>
            <a:off x="1702230" y="4687268"/>
            <a:ext cx="8787540" cy="934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vision or dream</a:t>
            </a:r>
          </a:p>
        </p:txBody>
      </p:sp>
      <p:sp>
        <p:nvSpPr>
          <p:cNvPr id="296" name="stranger"/>
          <p:cNvSpPr txBox="1"/>
          <p:nvPr/>
        </p:nvSpPr>
        <p:spPr>
          <a:xfrm>
            <a:off x="1702230" y="2799865"/>
            <a:ext cx="8787540" cy="934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stranger</a:t>
            </a:r>
          </a:p>
        </p:txBody>
      </p:sp>
      <p:sp>
        <p:nvSpPr>
          <p:cNvPr id="297" name="song, text, email, etc."/>
          <p:cNvSpPr txBox="1"/>
          <p:nvPr/>
        </p:nvSpPr>
        <p:spPr>
          <a:xfrm>
            <a:off x="1702230" y="5564860"/>
            <a:ext cx="8787540" cy="93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song, text, email, etc.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300" name="A.  Intimate Communication"/>
          <p:cNvSpPr txBox="1"/>
          <p:nvPr/>
        </p:nvSpPr>
        <p:spPr>
          <a:xfrm>
            <a:off x="3355706" y="268798"/>
            <a:ext cx="5711871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>
            <a:lvl1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lvl1pPr>
          </a:lstStyle>
          <a:p>
            <a:pPr/>
            <a:r>
              <a:t>A.  Intimate Communication</a:t>
            </a:r>
          </a:p>
        </p:txBody>
      </p:sp>
      <p:sp>
        <p:nvSpPr>
          <p:cNvPr id="301" name="INAUDIBLE:"/>
          <p:cNvSpPr txBox="1"/>
          <p:nvPr/>
        </p:nvSpPr>
        <p:spPr>
          <a:xfrm>
            <a:off x="1702230" y="1006905"/>
            <a:ext cx="8787540" cy="996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INAUDIBLE:</a:t>
            </a:r>
          </a:p>
        </p:txBody>
      </p:sp>
      <p:sp>
        <p:nvSpPr>
          <p:cNvPr id="302" name="His Spirit bears witness with our spirit:"/>
          <p:cNvSpPr txBox="1"/>
          <p:nvPr/>
        </p:nvSpPr>
        <p:spPr>
          <a:xfrm>
            <a:off x="1702230" y="2340728"/>
            <a:ext cx="8787540" cy="601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20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His Spirit bears witness with our spirit:</a:t>
            </a:r>
          </a:p>
        </p:txBody>
      </p:sp>
      <p:sp>
        <p:nvSpPr>
          <p:cNvPr id="303" name="A thought planted by the Holy Spirit"/>
          <p:cNvSpPr txBox="1"/>
          <p:nvPr/>
        </p:nvSpPr>
        <p:spPr>
          <a:xfrm>
            <a:off x="2818108" y="2998921"/>
            <a:ext cx="7253208" cy="466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1800"/>
              </a:spcBef>
              <a:buSzPct val="100000"/>
              <a:buChar char="•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2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 thought planted by the Holy Spirit</a:t>
            </a:r>
          </a:p>
        </p:txBody>
      </p:sp>
      <p:sp>
        <p:nvSpPr>
          <p:cNvPr id="304" name="A perception given by the Holy Spirit"/>
          <p:cNvSpPr txBox="1"/>
          <p:nvPr/>
        </p:nvSpPr>
        <p:spPr>
          <a:xfrm>
            <a:off x="2818108" y="3529254"/>
            <a:ext cx="7253208" cy="466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1800"/>
              </a:spcBef>
              <a:buSzPct val="100000"/>
              <a:buChar char="•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2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 perception given by the Holy Spirit</a:t>
            </a:r>
          </a:p>
        </p:txBody>
      </p:sp>
      <p:sp>
        <p:nvSpPr>
          <p:cNvPr id="305" name="A  pause of the Holy Spirit"/>
          <p:cNvSpPr txBox="1"/>
          <p:nvPr/>
        </p:nvSpPr>
        <p:spPr>
          <a:xfrm>
            <a:off x="2818108" y="4046510"/>
            <a:ext cx="7253208" cy="466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1800"/>
              </a:spcBef>
              <a:buSzPct val="100000"/>
              <a:buChar char="•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2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  pause of the Holy Spirit</a:t>
            </a:r>
          </a:p>
        </p:txBody>
      </p:sp>
      <p:sp>
        <p:nvSpPr>
          <p:cNvPr id="306" name="Sensing His presence with us – warm, secure, peace, loving, comforting, etc."/>
          <p:cNvSpPr txBox="1"/>
          <p:nvPr/>
        </p:nvSpPr>
        <p:spPr>
          <a:xfrm>
            <a:off x="2818108" y="4829659"/>
            <a:ext cx="7253208" cy="1010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1800"/>
              </a:spcBef>
              <a:buSzPct val="100000"/>
              <a:buChar char="•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Sensing His presence with us – warm, secure, peace, loving, comforting, etc.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309" name="A.  Intimate Communication"/>
          <p:cNvSpPr txBox="1"/>
          <p:nvPr/>
        </p:nvSpPr>
        <p:spPr>
          <a:xfrm>
            <a:off x="3355706" y="268798"/>
            <a:ext cx="5711871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>
            <a:lvl1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lvl1pPr>
          </a:lstStyle>
          <a:p>
            <a:pPr/>
            <a:r>
              <a:t>A.  Intimate Communication</a:t>
            </a:r>
          </a:p>
        </p:txBody>
      </p:sp>
      <p:sp>
        <p:nvSpPr>
          <p:cNvPr id="310" name="The voice of God within me many times sounds like my own voice!"/>
          <p:cNvSpPr txBox="1"/>
          <p:nvPr/>
        </p:nvSpPr>
        <p:spPr>
          <a:xfrm>
            <a:off x="1702230" y="1255362"/>
            <a:ext cx="8787540" cy="2876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>
            <a:lvl1pPr defTabSz="836908">
              <a:spcBef>
                <a:spcPts val="45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6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voice of God within me many times sounds like my own voice!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Virkler:  Hearing the Voice of God…"/>
          <p:cNvSpPr txBox="1"/>
          <p:nvPr/>
        </p:nvSpPr>
        <p:spPr>
          <a:xfrm>
            <a:off x="1702230" y="293499"/>
            <a:ext cx="8787540" cy="79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Virkler:  Hearing the Voice of God</a:t>
            </a:r>
          </a:p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4 KEYS</a:t>
            </a:r>
          </a:p>
        </p:txBody>
      </p:sp>
      <p:sp>
        <p:nvSpPr>
          <p:cNvPr id="313" name="Stillness – 2:43 minutes"/>
          <p:cNvSpPr txBox="1"/>
          <p:nvPr/>
        </p:nvSpPr>
        <p:spPr>
          <a:xfrm>
            <a:off x="1702230" y="5035980"/>
            <a:ext cx="8787540" cy="73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t>Stillness – </a:t>
            </a:r>
            <a:r>
              <a:rPr sz="2400">
                <a:solidFill>
                  <a:srgbClr val="FF0066"/>
                </a:solidFill>
              </a:rPr>
              <a:t>2:43 minutes</a:t>
            </a:r>
          </a:p>
        </p:txBody>
      </p:sp>
      <p:pic>
        <p:nvPicPr>
          <p:cNvPr id="31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699" y="2385770"/>
            <a:ext cx="2789696" cy="209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Virkler:  Hearing the Voice of God…"/>
          <p:cNvSpPr txBox="1"/>
          <p:nvPr/>
        </p:nvSpPr>
        <p:spPr>
          <a:xfrm>
            <a:off x="1702230" y="293499"/>
            <a:ext cx="8787540" cy="79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Virkler:  Hearing the Voice of God</a:t>
            </a:r>
          </a:p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4 KEYS</a:t>
            </a:r>
          </a:p>
        </p:txBody>
      </p:sp>
      <p:sp>
        <p:nvSpPr>
          <p:cNvPr id="317" name="Vision – 2:01 minutes"/>
          <p:cNvSpPr txBox="1"/>
          <p:nvPr/>
        </p:nvSpPr>
        <p:spPr>
          <a:xfrm>
            <a:off x="1702230" y="4966237"/>
            <a:ext cx="8787540" cy="820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4800">
                <a:latin typeface="Verdana"/>
                <a:ea typeface="Verdana"/>
                <a:cs typeface="Verdana"/>
                <a:sym typeface="Verdana"/>
              </a:defRPr>
            </a:pPr>
            <a:r>
              <a:t>Vision – </a:t>
            </a:r>
            <a:r>
              <a:rPr sz="2400">
                <a:solidFill>
                  <a:srgbClr val="FF0066"/>
                </a:solidFill>
              </a:rPr>
              <a:t>2:01 minutes</a:t>
            </a:r>
          </a:p>
        </p:txBody>
      </p:sp>
      <p:pic>
        <p:nvPicPr>
          <p:cNvPr id="31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699" y="2385770"/>
            <a:ext cx="2789696" cy="209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Virkler:  Hearing the Voice of God…"/>
          <p:cNvSpPr txBox="1"/>
          <p:nvPr/>
        </p:nvSpPr>
        <p:spPr>
          <a:xfrm>
            <a:off x="1702230" y="293499"/>
            <a:ext cx="8787540" cy="79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Virkler:  Hearing the Voice of God</a:t>
            </a:r>
          </a:p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4 KEYS</a:t>
            </a:r>
          </a:p>
        </p:txBody>
      </p:sp>
      <p:sp>
        <p:nvSpPr>
          <p:cNvPr id="321" name="Flow – 5:02 minutes"/>
          <p:cNvSpPr txBox="1"/>
          <p:nvPr/>
        </p:nvSpPr>
        <p:spPr>
          <a:xfrm>
            <a:off x="1702230" y="4896495"/>
            <a:ext cx="8787540" cy="820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4800">
                <a:latin typeface="Verdana"/>
                <a:ea typeface="Verdana"/>
                <a:cs typeface="Verdana"/>
                <a:sym typeface="Verdana"/>
              </a:defRPr>
            </a:pPr>
            <a:r>
              <a:t>Flow – </a:t>
            </a:r>
            <a:r>
              <a:rPr sz="2400">
                <a:solidFill>
                  <a:srgbClr val="FF0066"/>
                </a:solidFill>
              </a:rPr>
              <a:t>5:02 minutes</a:t>
            </a:r>
          </a:p>
        </p:txBody>
      </p:sp>
      <p:pic>
        <p:nvPicPr>
          <p:cNvPr id="3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699" y="2385770"/>
            <a:ext cx="2789696" cy="209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Virkler:  Hearing the Voice of God…"/>
          <p:cNvSpPr txBox="1"/>
          <p:nvPr/>
        </p:nvSpPr>
        <p:spPr>
          <a:xfrm>
            <a:off x="1702230" y="293499"/>
            <a:ext cx="8787540" cy="79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Virkler:  Hearing the Voice of God</a:t>
            </a:r>
          </a:p>
          <a:p>
            <a:pPr defTabSz="836908">
              <a:spcBef>
                <a:spcPts val="18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4 KEYS</a:t>
            </a:r>
          </a:p>
        </p:txBody>
      </p:sp>
      <p:sp>
        <p:nvSpPr>
          <p:cNvPr id="325" name="Journaling – 2:09 minutes"/>
          <p:cNvSpPr txBox="1"/>
          <p:nvPr/>
        </p:nvSpPr>
        <p:spPr>
          <a:xfrm>
            <a:off x="1702230" y="5105722"/>
            <a:ext cx="8787540" cy="693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1800"/>
              </a:spcBef>
              <a:defRPr sz="4000">
                <a:latin typeface="Verdana"/>
                <a:ea typeface="Verdana"/>
                <a:cs typeface="Verdana"/>
                <a:sym typeface="Verdana"/>
              </a:defRPr>
            </a:pPr>
            <a:r>
              <a:t>Journaling – </a:t>
            </a:r>
            <a:r>
              <a:rPr sz="2400">
                <a:solidFill>
                  <a:srgbClr val="FF0066"/>
                </a:solidFill>
              </a:rPr>
              <a:t>2:09 minutes</a:t>
            </a:r>
          </a:p>
        </p:txBody>
      </p:sp>
      <p:pic>
        <p:nvPicPr>
          <p:cNvPr id="32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699" y="2385770"/>
            <a:ext cx="2789696" cy="209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329" name="A.  Intimate Communication"/>
          <p:cNvSpPr txBox="1"/>
          <p:nvPr/>
        </p:nvSpPr>
        <p:spPr>
          <a:xfrm>
            <a:off x="3355706" y="268798"/>
            <a:ext cx="5711871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>
            <a:lvl1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lvl1pPr>
          </a:lstStyle>
          <a:p>
            <a:pPr/>
            <a:r>
              <a:t>A.  Intimate Communication</a:t>
            </a:r>
          </a:p>
        </p:txBody>
      </p:sp>
      <p:sp>
        <p:nvSpPr>
          <p:cNvPr id="330" name="4 Keys To Hearing God…"/>
          <p:cNvSpPr txBox="1"/>
          <p:nvPr/>
        </p:nvSpPr>
        <p:spPr>
          <a:xfrm>
            <a:off x="1702230" y="1075194"/>
            <a:ext cx="8787540" cy="4845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27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5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 Keys To Hearing God</a:t>
            </a:r>
          </a:p>
          <a:p>
            <a:pPr defTabSz="836908">
              <a:spcBef>
                <a:spcPts val="27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7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836908">
              <a:spcBef>
                <a:spcPts val="21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1)  Stillness</a:t>
            </a:r>
            <a:endParaRPr sz="3600"/>
          </a:p>
          <a:p>
            <a:pPr defTabSz="836908">
              <a:spcBef>
                <a:spcPts val="2100"/>
              </a:spcBef>
              <a:buSzPct val="100000"/>
              <a:buAutoNum type="arabicParenR" startAt="2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Vision</a:t>
            </a:r>
          </a:p>
          <a:p>
            <a:pPr defTabSz="836908">
              <a:spcBef>
                <a:spcPts val="2100"/>
              </a:spcBef>
              <a:buSzPct val="100000"/>
              <a:buAutoNum type="arabicParenR" startAt="2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Spontaneity</a:t>
            </a:r>
          </a:p>
          <a:p>
            <a:pPr defTabSz="836908">
              <a:spcBef>
                <a:spcPts val="2100"/>
              </a:spcBef>
              <a:buSzPct val="100000"/>
              <a:buAutoNum type="arabicParenR" startAt="2"/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Journaling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2" dur="500"/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7" dur="500"/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2" dur="500"/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1"/>
          <p:cNvSpPr txBox="1"/>
          <p:nvPr>
            <p:ph type="title"/>
          </p:nvPr>
        </p:nvSpPr>
        <p:spPr>
          <a:xfrm>
            <a:off x="654627" y="1109527"/>
            <a:ext cx="10882746" cy="505053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WhEN the word meditation is used, what comes to your mind?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itle 1"/>
          <p:cNvSpPr txBox="1"/>
          <p:nvPr>
            <p:ph type="title"/>
          </p:nvPr>
        </p:nvSpPr>
        <p:spPr>
          <a:xfrm>
            <a:off x="685800" y="764373"/>
            <a:ext cx="10820400" cy="1189119"/>
          </a:xfrm>
          <a:prstGeom prst="rect">
            <a:avLst/>
          </a:prstGeom>
        </p:spPr>
        <p:txBody>
          <a:bodyPr/>
          <a:lstStyle/>
          <a:p>
            <a:pPr algn="ctr" defTabSz="868680">
              <a:defRPr sz="3800"/>
            </a:pPr>
            <a:r>
              <a:t>Where can you meditate?</a:t>
            </a:r>
            <a:br/>
          </a:p>
        </p:txBody>
      </p:sp>
      <p:sp>
        <p:nvSpPr>
          <p:cNvPr id="333" name="Content Placeholder 2"/>
          <p:cNvSpPr txBox="1"/>
          <p:nvPr>
            <p:ph type="body" idx="1"/>
          </p:nvPr>
        </p:nvSpPr>
        <p:spPr>
          <a:xfrm>
            <a:off x="685800" y="1468297"/>
            <a:ext cx="10820400" cy="5030826"/>
          </a:xfrm>
          <a:prstGeom prst="rect">
            <a:avLst/>
          </a:prstGeom>
        </p:spPr>
        <p:txBody>
          <a:bodyPr/>
          <a:lstStyle/>
          <a:p>
            <a:pPr marL="262682" indent="-262682" defTabSz="722376">
              <a:spcBef>
                <a:spcPts val="700"/>
              </a:spcBef>
              <a:defRPr sz="2528"/>
            </a:pPr>
            <a:r>
              <a:t>A prayer closet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Any quiet place alone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In nature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Walking or jogging or exercising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Traveling to and fro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On break at work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Over coffee or a meal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At your desk or work station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In a crowded marketplace</a:t>
            </a:r>
          </a:p>
          <a:p>
            <a:pPr marL="262682" indent="-262682" defTabSz="722376">
              <a:spcBef>
                <a:spcPts val="700"/>
              </a:spcBef>
              <a:defRPr sz="2528"/>
            </a:pPr>
            <a:r>
              <a:t>Virtually anywhere!!!  Once you learn how to be quiet enough inside to remain focused on your thoughts and emotions...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xfrm>
            <a:off x="685800" y="749991"/>
            <a:ext cx="10820400" cy="130549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Who OR what captivates OUR thOUGHTS Most of the time?</a:t>
            </a:r>
          </a:p>
        </p:txBody>
      </p:sp>
      <p:sp>
        <p:nvSpPr>
          <p:cNvPr id="247" name="Content Placeholder 2"/>
          <p:cNvSpPr txBox="1"/>
          <p:nvPr>
            <p:ph type="body" sz="quarter" idx="1"/>
          </p:nvPr>
        </p:nvSpPr>
        <p:spPr>
          <a:xfrm>
            <a:off x="973428" y="2852610"/>
            <a:ext cx="2745229" cy="1802195"/>
          </a:xfrm>
          <a:prstGeom prst="rect">
            <a:avLst/>
          </a:prstGeom>
        </p:spPr>
        <p:txBody>
          <a:bodyPr/>
          <a:lstStyle/>
          <a:p>
            <a:pPr marL="430305" indent="-430305">
              <a:lnSpc>
                <a:spcPct val="72000"/>
              </a:lnSpc>
              <a:defRPr sz="3200"/>
            </a:pPr>
            <a:r>
              <a:t>Persons</a:t>
            </a:r>
          </a:p>
          <a:p>
            <a:pPr marL="430305" indent="-430305">
              <a:lnSpc>
                <a:spcPct val="72000"/>
              </a:lnSpc>
              <a:defRPr sz="3200"/>
            </a:pPr>
            <a:r>
              <a:t>Places</a:t>
            </a:r>
          </a:p>
          <a:p>
            <a:pPr marL="430305" indent="-430305">
              <a:lnSpc>
                <a:spcPct val="72000"/>
              </a:lnSpc>
              <a:defRPr sz="3200"/>
            </a:pPr>
            <a:r>
              <a:t>Provision</a:t>
            </a:r>
          </a:p>
        </p:txBody>
      </p:sp>
      <p:sp>
        <p:nvSpPr>
          <p:cNvPr id="248" name="Pleasure or pain                                                                     is the focal point                                                                                                 of our thinking                                at all times."/>
          <p:cNvSpPr txBox="1"/>
          <p:nvPr/>
        </p:nvSpPr>
        <p:spPr>
          <a:xfrm>
            <a:off x="5610054" y="2797755"/>
            <a:ext cx="5983910" cy="258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solidFill>
                  <a:srgbClr val="FFFB00"/>
                </a:solidFill>
              </a:defRPr>
            </a:lvl1pPr>
          </a:lstStyle>
          <a:p>
            <a:pPr/>
            <a:r>
              <a:t>Pleasure or pain                                                                     is the focal point                                                                                                 of our thinking                                at all times.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7" grpId="1"/>
      <p:bldP build="whole" bldLvl="1" animBg="1" rev="0" advAuto="0" spid="24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>
            <p:ph type="title"/>
          </p:nvPr>
        </p:nvSpPr>
        <p:spPr>
          <a:xfrm>
            <a:off x="685800" y="749991"/>
            <a:ext cx="10820400" cy="130549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Who OR what captivates OUR thOUGHTS Most of the time?</a:t>
            </a:r>
          </a:p>
        </p:txBody>
      </p:sp>
      <p:sp>
        <p:nvSpPr>
          <p:cNvPr id="251" name="Content Placeholder 2"/>
          <p:cNvSpPr txBox="1"/>
          <p:nvPr>
            <p:ph type="body" sz="quarter" idx="1"/>
          </p:nvPr>
        </p:nvSpPr>
        <p:spPr>
          <a:xfrm>
            <a:off x="973428" y="2852610"/>
            <a:ext cx="2745229" cy="2823277"/>
          </a:xfrm>
          <a:prstGeom prst="rect">
            <a:avLst/>
          </a:prstGeom>
        </p:spPr>
        <p:txBody>
          <a:bodyPr/>
          <a:lstStyle>
            <a:lvl1pPr marL="430305" indent="-430305">
              <a:lnSpc>
                <a:spcPct val="72000"/>
              </a:lnSpc>
              <a:defRPr sz="3200"/>
            </a:lvl1pPr>
          </a:lstStyle>
          <a:p>
            <a:pPr/>
            <a:r>
              <a:t>Persons</a:t>
            </a:r>
          </a:p>
        </p:txBody>
      </p:sp>
      <p:sp>
        <p:nvSpPr>
          <p:cNvPr id="252" name="Content Placeholder 2"/>
          <p:cNvSpPr txBox="1"/>
          <p:nvPr/>
        </p:nvSpPr>
        <p:spPr>
          <a:xfrm>
            <a:off x="5618629" y="2827342"/>
            <a:ext cx="3938888" cy="183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419548" indent="-419548" defTabSz="713231">
              <a:lnSpc>
                <a:spcPct val="72000"/>
              </a:lnSpc>
              <a:spcBef>
                <a:spcPts val="700"/>
              </a:spcBef>
              <a:buSzPct val="100000"/>
              <a:buFont typeface="Arial"/>
              <a:buChar char="•"/>
              <a:defRPr sz="3120">
                <a:solidFill>
                  <a:srgbClr val="FFFB00"/>
                </a:solidFill>
              </a:defRPr>
            </a:pPr>
            <a:r>
              <a:t>Significant Other</a:t>
            </a:r>
          </a:p>
          <a:p>
            <a:pPr marL="419548" indent="-419548" defTabSz="713231">
              <a:lnSpc>
                <a:spcPct val="72000"/>
              </a:lnSpc>
              <a:spcBef>
                <a:spcPts val="700"/>
              </a:spcBef>
              <a:buSzPct val="100000"/>
              <a:buFont typeface="Arial"/>
              <a:buChar char="•"/>
              <a:defRPr sz="3120">
                <a:solidFill>
                  <a:srgbClr val="FFFB00"/>
                </a:solidFill>
              </a:defRPr>
            </a:pPr>
            <a:r>
              <a:t>Family Member</a:t>
            </a:r>
          </a:p>
          <a:p>
            <a:pPr marL="419548" indent="-419548" defTabSz="713231">
              <a:lnSpc>
                <a:spcPct val="72000"/>
              </a:lnSpc>
              <a:spcBef>
                <a:spcPts val="700"/>
              </a:spcBef>
              <a:buSzPct val="100000"/>
              <a:buFont typeface="Arial"/>
              <a:buChar char="•"/>
              <a:defRPr sz="3120">
                <a:solidFill>
                  <a:srgbClr val="FFFB00"/>
                </a:solidFill>
              </a:defRPr>
            </a:pPr>
            <a:r>
              <a:t>Friend or Foe</a:t>
            </a:r>
            <a:br/>
          </a:p>
        </p:txBody>
      </p:sp>
      <p:sp>
        <p:nvSpPr>
          <p:cNvPr id="253" name="TextBox 5"/>
          <p:cNvSpPr txBox="1"/>
          <p:nvPr/>
        </p:nvSpPr>
        <p:spPr>
          <a:xfrm>
            <a:off x="789259" y="5429580"/>
            <a:ext cx="1061348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600">
                <a:solidFill>
                  <a:srgbClr val="98B7F6"/>
                </a:solidFill>
              </a:defRPr>
            </a:lvl1pPr>
          </a:lstStyle>
          <a:p>
            <a:pPr/>
            <a:r>
              <a:t>What made you think about them?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1" grpId="1"/>
      <p:bldP build="whole" bldLvl="1" animBg="1" rev="0" advAuto="0" spid="253" grpId="2"/>
      <p:bldP build="p" bldLvl="5" animBg="1" rev="0" advAuto="0" spid="25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1"/>
          <p:cNvSpPr txBox="1"/>
          <p:nvPr>
            <p:ph type="title"/>
          </p:nvPr>
        </p:nvSpPr>
        <p:spPr>
          <a:xfrm>
            <a:off x="685800" y="749991"/>
            <a:ext cx="10820400" cy="130549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Who OR what captivates OUR thOUGHTS Most of the time?</a:t>
            </a:r>
          </a:p>
        </p:txBody>
      </p:sp>
      <p:sp>
        <p:nvSpPr>
          <p:cNvPr id="256" name="Content Placeholder 2"/>
          <p:cNvSpPr txBox="1"/>
          <p:nvPr/>
        </p:nvSpPr>
        <p:spPr>
          <a:xfrm>
            <a:off x="5618629" y="2395900"/>
            <a:ext cx="3938888" cy="338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Work Place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Market Place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Play Place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Worship Place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Social Place</a:t>
            </a:r>
            <a:br/>
          </a:p>
        </p:txBody>
      </p:sp>
      <p:sp>
        <p:nvSpPr>
          <p:cNvPr id="257" name="TextBox 5"/>
          <p:cNvSpPr txBox="1"/>
          <p:nvPr/>
        </p:nvSpPr>
        <p:spPr>
          <a:xfrm>
            <a:off x="789259" y="5429580"/>
            <a:ext cx="1061348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600">
                <a:solidFill>
                  <a:srgbClr val="98B7F6"/>
                </a:solidFill>
              </a:defRPr>
            </a:lvl1pPr>
          </a:lstStyle>
          <a:p>
            <a:pPr/>
            <a:r>
              <a:t>What made you think about them?</a:t>
            </a:r>
          </a:p>
        </p:txBody>
      </p:sp>
      <p:sp>
        <p:nvSpPr>
          <p:cNvPr id="258" name="Content Placeholder 2"/>
          <p:cNvSpPr txBox="1"/>
          <p:nvPr>
            <p:ph type="body" sz="quarter" idx="1"/>
          </p:nvPr>
        </p:nvSpPr>
        <p:spPr>
          <a:xfrm>
            <a:off x="1016572" y="3384723"/>
            <a:ext cx="2745229" cy="715622"/>
          </a:xfrm>
          <a:prstGeom prst="rect">
            <a:avLst/>
          </a:prstGeom>
        </p:spPr>
        <p:txBody>
          <a:bodyPr/>
          <a:lstStyle>
            <a:lvl1pPr marL="430305" indent="-430305">
              <a:lnSpc>
                <a:spcPct val="72000"/>
              </a:lnSpc>
              <a:defRPr sz="3200"/>
            </a:lvl1pPr>
          </a:lstStyle>
          <a:p>
            <a:pPr/>
            <a:r>
              <a:t>Places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6" grpId="2"/>
      <p:bldP build="p" bldLvl="5" animBg="1" rev="0" advAuto="0" spid="258" grpId="1"/>
      <p:bldP build="whole" bldLvl="1" animBg="1" rev="0" advAuto="0" spid="25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le 1"/>
          <p:cNvSpPr txBox="1"/>
          <p:nvPr>
            <p:ph type="title"/>
          </p:nvPr>
        </p:nvSpPr>
        <p:spPr>
          <a:xfrm>
            <a:off x="685800" y="749991"/>
            <a:ext cx="10820400" cy="130549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Who OR what captivates OUR thOUGHTS Most of the time?</a:t>
            </a:r>
          </a:p>
        </p:txBody>
      </p:sp>
      <p:sp>
        <p:nvSpPr>
          <p:cNvPr id="261" name="Content Placeholder 2"/>
          <p:cNvSpPr txBox="1"/>
          <p:nvPr/>
        </p:nvSpPr>
        <p:spPr>
          <a:xfrm>
            <a:off x="5618629" y="2395900"/>
            <a:ext cx="5240407" cy="338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Health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Wealth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Safety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Reputation</a:t>
            </a:r>
          </a:p>
          <a:p>
            <a:pPr marL="516367" indent="-516367" defTabSz="877823">
              <a:lnSpc>
                <a:spcPct val="72000"/>
              </a:lnSpc>
              <a:spcBef>
                <a:spcPts val="900"/>
              </a:spcBef>
              <a:buSzPct val="100000"/>
              <a:buFont typeface="Arial"/>
              <a:buChar char="•"/>
              <a:defRPr sz="3839">
                <a:solidFill>
                  <a:srgbClr val="FFFB00"/>
                </a:solidFill>
              </a:defRPr>
            </a:pPr>
            <a:r>
              <a:t>Security</a:t>
            </a:r>
            <a:br/>
          </a:p>
        </p:txBody>
      </p:sp>
      <p:sp>
        <p:nvSpPr>
          <p:cNvPr id="262" name="TextBox 5"/>
          <p:cNvSpPr txBox="1"/>
          <p:nvPr/>
        </p:nvSpPr>
        <p:spPr>
          <a:xfrm>
            <a:off x="789259" y="5429580"/>
            <a:ext cx="1061348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600">
                <a:solidFill>
                  <a:srgbClr val="98B7F6"/>
                </a:solidFill>
              </a:defRPr>
            </a:lvl1pPr>
          </a:lstStyle>
          <a:p>
            <a:pPr/>
            <a:r>
              <a:t>What makes you think about these?</a:t>
            </a:r>
          </a:p>
        </p:txBody>
      </p:sp>
      <p:sp>
        <p:nvSpPr>
          <p:cNvPr id="263" name="Content Placeholder 2"/>
          <p:cNvSpPr txBox="1"/>
          <p:nvPr>
            <p:ph type="body" sz="quarter" idx="1"/>
          </p:nvPr>
        </p:nvSpPr>
        <p:spPr>
          <a:xfrm>
            <a:off x="1016572" y="3830547"/>
            <a:ext cx="2745229" cy="715622"/>
          </a:xfrm>
          <a:prstGeom prst="rect">
            <a:avLst/>
          </a:prstGeom>
        </p:spPr>
        <p:txBody>
          <a:bodyPr/>
          <a:lstStyle>
            <a:lvl1pPr marL="430305" indent="-430305">
              <a:lnSpc>
                <a:spcPct val="72000"/>
              </a:lnSpc>
              <a:defRPr sz="3200"/>
            </a:lvl1pPr>
          </a:lstStyle>
          <a:p>
            <a:pPr/>
            <a:r>
              <a:t>Provision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61" grpId="2"/>
      <p:bldP build="p" bldLvl="5" animBg="1" rev="0" advAuto="0" spid="263" grpId="1"/>
      <p:bldP build="whole" bldLvl="1" animBg="1" rev="0" advAuto="0" spid="262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le 1"/>
          <p:cNvSpPr txBox="1"/>
          <p:nvPr>
            <p:ph type="title"/>
          </p:nvPr>
        </p:nvSpPr>
        <p:spPr>
          <a:xfrm>
            <a:off x="685800" y="749991"/>
            <a:ext cx="10820400" cy="130549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How do the things we just talked about relate to meditation?</a:t>
            </a:r>
          </a:p>
        </p:txBody>
      </p:sp>
      <p:sp>
        <p:nvSpPr>
          <p:cNvPr id="266" name="TextBox 3"/>
          <p:cNvSpPr txBox="1"/>
          <p:nvPr/>
        </p:nvSpPr>
        <p:spPr>
          <a:xfrm>
            <a:off x="659827" y="2442464"/>
            <a:ext cx="10292909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700">
                <a:solidFill>
                  <a:srgbClr val="FFFFFF"/>
                </a:solidFill>
              </a:defRPr>
            </a:lvl1pPr>
          </a:lstStyle>
          <a:p>
            <a:pPr/>
            <a:r>
              <a:t>Meditation requires contemplation (“thinking about”) </a:t>
            </a:r>
          </a:p>
        </p:txBody>
      </p:sp>
      <p:sp>
        <p:nvSpPr>
          <p:cNvPr id="267" name="TextBox 4"/>
          <p:cNvSpPr txBox="1"/>
          <p:nvPr/>
        </p:nvSpPr>
        <p:spPr>
          <a:xfrm>
            <a:off x="654141" y="3167379"/>
            <a:ext cx="9937554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Meditation is connecting our thoughts and emotions</a:t>
            </a:r>
          </a:p>
        </p:txBody>
      </p:sp>
      <p:sp>
        <p:nvSpPr>
          <p:cNvPr id="268" name="TextBox 5"/>
          <p:cNvSpPr txBox="1"/>
          <p:nvPr/>
        </p:nvSpPr>
        <p:spPr>
          <a:xfrm>
            <a:off x="661332" y="3904994"/>
            <a:ext cx="1061348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Meditation brings clarity to our thoughts </a:t>
            </a:r>
          </a:p>
        </p:txBody>
      </p:sp>
      <p:sp>
        <p:nvSpPr>
          <p:cNvPr id="269" name="TextBox 5"/>
          <p:cNvSpPr txBox="1"/>
          <p:nvPr/>
        </p:nvSpPr>
        <p:spPr>
          <a:xfrm>
            <a:off x="661332" y="4642610"/>
            <a:ext cx="1061348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Meditation reveals truth about ourselves, others and God </a:t>
            </a:r>
          </a:p>
        </p:txBody>
      </p:sp>
      <p:sp>
        <p:nvSpPr>
          <p:cNvPr id="270" name="TextBox 5"/>
          <p:cNvSpPr txBox="1"/>
          <p:nvPr/>
        </p:nvSpPr>
        <p:spPr>
          <a:xfrm>
            <a:off x="661332" y="5380225"/>
            <a:ext cx="11303789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Meditation lets us feel God, if we include Him in our awareness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5"/>
      <p:bldP build="whole" bldLvl="1" animBg="1" rev="0" advAuto="0" spid="269" grpId="4"/>
      <p:bldP build="whole" bldLvl="1" animBg="1" rev="0" advAuto="0" spid="267" grpId="2"/>
      <p:bldP build="whole" bldLvl="1" animBg="1" rev="0" advAuto="0" spid="268" grpId="3"/>
      <p:bldP build="whole" bldLvl="1" animBg="1" rev="0" advAuto="0" spid="2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1"/>
          <p:cNvSpPr txBox="1"/>
          <p:nvPr>
            <p:ph type="title"/>
          </p:nvPr>
        </p:nvSpPr>
        <p:spPr>
          <a:xfrm>
            <a:off x="232785" y="737739"/>
            <a:ext cx="11726430" cy="185186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In order to include god in meditation, you need to know how to hear his voice.</a:t>
            </a:r>
          </a:p>
        </p:txBody>
      </p:sp>
      <p:sp>
        <p:nvSpPr>
          <p:cNvPr id="273" name="Content Placeholder 2"/>
          <p:cNvSpPr txBox="1"/>
          <p:nvPr>
            <p:ph type="body" idx="1"/>
          </p:nvPr>
        </p:nvSpPr>
        <p:spPr>
          <a:xfrm>
            <a:off x="685800" y="2584836"/>
            <a:ext cx="10820400" cy="4054073"/>
          </a:xfrm>
          <a:prstGeom prst="rect">
            <a:avLst/>
          </a:prstGeom>
        </p:spPr>
        <p:txBody>
          <a:bodyPr/>
          <a:lstStyle/>
          <a:p>
            <a:pPr marL="322533" indent="-322533" defTabSz="886968">
              <a:spcBef>
                <a:spcPts val="900"/>
              </a:spcBef>
              <a:defRPr sz="3104"/>
            </a:pPr>
            <a:r>
              <a:t>Most people think that God does not speak other than the words you read on the pages of the Bible.</a:t>
            </a:r>
          </a:p>
          <a:p>
            <a:pPr marL="322533" indent="-322533" defTabSz="886968">
              <a:spcBef>
                <a:spcPts val="900"/>
              </a:spcBef>
              <a:defRPr sz="3104"/>
            </a:pPr>
            <a:r>
              <a:t>Many people believe that God does speak, but don’t know how to recognize His voice.</a:t>
            </a:r>
          </a:p>
          <a:p>
            <a:pPr marL="322533" indent="-322533" defTabSz="886968">
              <a:spcBef>
                <a:spcPts val="900"/>
              </a:spcBef>
              <a:defRPr sz="3104"/>
            </a:pPr>
            <a:r>
              <a:t>Some people believe they have heard an audible voice of God, while others not so.</a:t>
            </a:r>
          </a:p>
          <a:p>
            <a:pPr marL="322533" indent="-322533" defTabSz="886968">
              <a:spcBef>
                <a:spcPts val="900"/>
              </a:spcBef>
              <a:defRPr sz="3104"/>
            </a:pPr>
            <a:r>
              <a:t>Few people hear God’s voice clearly most of the time.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"/>
          <p:cNvSpPr txBox="1"/>
          <p:nvPr/>
        </p:nvSpPr>
        <p:spPr>
          <a:xfrm>
            <a:off x="1991370" y="410793"/>
            <a:ext cx="8180201" cy="96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810" tIns="44810" rIns="44810" bIns="44810" anchor="ctr">
            <a:spAutoFit/>
          </a:bodyPr>
          <a:lstStyle>
            <a:lvl1pPr defTabSz="836908"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62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76" name="A. Intimate Communication"/>
          <p:cNvSpPr txBox="1"/>
          <p:nvPr/>
        </p:nvSpPr>
        <p:spPr>
          <a:xfrm>
            <a:off x="3434165" y="-62478"/>
            <a:ext cx="5514278" cy="62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756" tIns="41756" rIns="41756" bIns="41756">
            <a:spAutoFit/>
          </a:bodyPr>
          <a:lstStyle/>
          <a:p>
            <a:pPr defTabSz="836908">
              <a:spcBef>
                <a:spcPts val="22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</a:tabLst>
              <a:defRPr sz="3600">
                <a:solidFill>
                  <a:srgbClr val="FFFFFF"/>
                </a:solidFill>
                <a:latin typeface="Arrus BT"/>
                <a:ea typeface="Arrus BT"/>
                <a:cs typeface="Arrus BT"/>
                <a:sym typeface="Arrus BT"/>
              </a:defRPr>
            </a:pPr>
            <a:r>
              <a:t>A. Intimate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</a:t>
            </a:r>
            <a:r>
              <a:t>Communication</a:t>
            </a:r>
          </a:p>
        </p:txBody>
      </p:sp>
      <p:sp>
        <p:nvSpPr>
          <p:cNvPr id="277" name="How does God…"/>
          <p:cNvSpPr txBox="1"/>
          <p:nvPr/>
        </p:nvSpPr>
        <p:spPr>
          <a:xfrm>
            <a:off x="1702230" y="2005093"/>
            <a:ext cx="8787540" cy="292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756" tIns="41756" rIns="41756" bIns="41756">
            <a:spAutoFit/>
          </a:bodyPr>
          <a:lstStyle/>
          <a:p>
            <a:pPr defTabSz="836908">
              <a:spcBef>
                <a:spcPts val="30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does God </a:t>
            </a:r>
          </a:p>
          <a:p>
            <a:pPr defTabSz="836908">
              <a:spcBef>
                <a:spcPts val="30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communicate </a:t>
            </a:r>
          </a:p>
          <a:p>
            <a:pPr defTabSz="836908">
              <a:spcBef>
                <a:spcPts val="3000"/>
              </a:spcBef>
              <a:tabLst>
                <a:tab pos="406400" algn="l"/>
                <a:tab pos="825500" algn="l"/>
                <a:tab pos="1244600" algn="l"/>
                <a:tab pos="1663700" algn="l"/>
                <a:tab pos="2082800" algn="l"/>
                <a:tab pos="2501900" algn="l"/>
                <a:tab pos="2921000" algn="l"/>
                <a:tab pos="3340100" algn="l"/>
                <a:tab pos="3759200" algn="l"/>
                <a:tab pos="4178300" algn="l"/>
                <a:tab pos="4597400" algn="l"/>
                <a:tab pos="5016500" algn="l"/>
                <a:tab pos="5435600" algn="l"/>
                <a:tab pos="5854700" algn="l"/>
                <a:tab pos="6273800" algn="l"/>
                <a:tab pos="6692900" algn="l"/>
                <a:tab pos="7112000" algn="l"/>
                <a:tab pos="7531100" algn="l"/>
                <a:tab pos="7950200" algn="l"/>
                <a:tab pos="8356600" algn="l"/>
                <a:tab pos="8610600" algn="l"/>
              </a:tabLst>
              <a:defRPr sz="4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His intimacy to 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Vapor Trail">
  <a:themeElements>
    <a:clrScheme name="Vapor Trail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Vapor Trai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apor Trail">
  <a:themeElements>
    <a:clrScheme name="Vapor Trai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Vapor Trai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