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media1.mp3" ContentType="audio/unknown"/>
  <Override PartName="/ppt/media/media2.mp3" ContentType="audio/unknown"/>
  <Override PartName="/ppt/media/media3.mp3" ContentType="audio/unknown"/>
  <Override PartName="/ppt/notesSlides/notesSlide1.xml" ContentType="application/vnd.openxmlformats-officedocument.presentationml.notesSlide+xml"/>
  <Override PartName="/ppt/media/media4.mp3" ContentType="audio/unknown"/>
  <Override PartName="/ppt/notesSlides/notesSlide2.xml" ContentType="application/vnd.openxmlformats-officedocument.presentationml.notesSlide+xml"/>
  <Override PartName="/ppt/media/media5.mp3" ContentType="audio/unknown"/>
  <Override PartName="/ppt/notesSlides/notesSlide3.xml" ContentType="application/vnd.openxmlformats-officedocument.presentationml.notesSlide+xml"/>
  <Override PartName="/ppt/media/media6.mp3" ContentType="audio/unknown"/>
  <Override PartName="/ppt/media/image6.jpeg" ContentType="image/jpeg"/>
  <Override PartName="/ppt/media/media7.mp3" ContentType="audio/unknown"/>
  <Override PartName="/ppt/media/media8.mp3" ContentType="audio/unknown"/>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9.mp3" ContentType="audio/unknown"/>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media10.mp3" ContentType="audio/unknown"/>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9601200" cy="7493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1pPr>
    <a:lvl2pPr marL="0" marR="0" indent="45720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2pPr>
    <a:lvl3pPr marL="0" marR="0" indent="91440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3pPr>
    <a:lvl4pPr marL="0" marR="0" indent="137160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4pPr>
    <a:lvl5pPr marL="0" marR="0" indent="182880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5pPr>
    <a:lvl6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6pPr>
    <a:lvl7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7pPr>
    <a:lvl8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8pPr>
    <a:lvl9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Tahoma"/>
          <a:ea typeface="Tahoma"/>
          <a:cs typeface="Tahom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b="def" i="def"/>
      <a:tcStyle>
        <a:tcBdr/>
        <a:fill>
          <a:solidFill>
            <a:srgbClr val="E6F6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ahoma"/>
          <a:ea typeface="Tahoma"/>
          <a:cs typeface="Tahom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Tahoma"/>
          <a:ea typeface="Tahoma"/>
          <a:cs typeface="Tahom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ahoma"/>
          <a:ea typeface="Tahoma"/>
          <a:cs typeface="Tahom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ahoma"/>
          <a:ea typeface="Tahoma"/>
          <a:cs typeface="Tahom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98" name="Shape 398"/>
          <p:cNvSpPr/>
          <p:nvPr>
            <p:ph type="sldImg"/>
          </p:nvPr>
        </p:nvSpPr>
        <p:spPr>
          <a:xfrm>
            <a:off x="1143000" y="685800"/>
            <a:ext cx="4572000" cy="3429000"/>
          </a:xfrm>
          <a:prstGeom prst="rect">
            <a:avLst/>
          </a:prstGeom>
        </p:spPr>
        <p:txBody>
          <a:bodyPr/>
          <a:lstStyle/>
          <a:p>
            <a:pPr/>
          </a:p>
        </p:txBody>
      </p:sp>
      <p:sp>
        <p:nvSpPr>
          <p:cNvPr id="399" name="Shape 39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Times New Roman"/>
      </a:defRPr>
    </a:lvl1pPr>
    <a:lvl2pPr indent="228600" defTabSz="457200" latinLnBrk="0">
      <a:spcBef>
        <a:spcPts val="400"/>
      </a:spcBef>
      <a:defRPr sz="1200">
        <a:latin typeface="+mj-lt"/>
        <a:ea typeface="+mj-ea"/>
        <a:cs typeface="+mj-cs"/>
        <a:sym typeface="Times New Roman"/>
      </a:defRPr>
    </a:lvl2pPr>
    <a:lvl3pPr indent="457200" defTabSz="457200" latinLnBrk="0">
      <a:spcBef>
        <a:spcPts val="400"/>
      </a:spcBef>
      <a:defRPr sz="1200">
        <a:latin typeface="+mj-lt"/>
        <a:ea typeface="+mj-ea"/>
        <a:cs typeface="+mj-cs"/>
        <a:sym typeface="Times New Roman"/>
      </a:defRPr>
    </a:lvl3pPr>
    <a:lvl4pPr indent="685800" defTabSz="457200" latinLnBrk="0">
      <a:spcBef>
        <a:spcPts val="400"/>
      </a:spcBef>
      <a:defRPr sz="1200">
        <a:latin typeface="+mj-lt"/>
        <a:ea typeface="+mj-ea"/>
        <a:cs typeface="+mj-cs"/>
        <a:sym typeface="Times New Roman"/>
      </a:defRPr>
    </a:lvl4pPr>
    <a:lvl5pPr indent="914400" defTabSz="457200" latinLnBrk="0">
      <a:spcBef>
        <a:spcPts val="400"/>
      </a:spcBef>
      <a:defRPr sz="1200">
        <a:latin typeface="+mj-lt"/>
        <a:ea typeface="+mj-ea"/>
        <a:cs typeface="+mj-cs"/>
        <a:sym typeface="Times New Roman"/>
      </a:defRPr>
    </a:lvl5pPr>
    <a:lvl6pPr indent="1143000" defTabSz="457200" latinLnBrk="0">
      <a:spcBef>
        <a:spcPts val="400"/>
      </a:spcBef>
      <a:defRPr sz="1200">
        <a:latin typeface="+mj-lt"/>
        <a:ea typeface="+mj-ea"/>
        <a:cs typeface="+mj-cs"/>
        <a:sym typeface="Times New Roman"/>
      </a:defRPr>
    </a:lvl6pPr>
    <a:lvl7pPr indent="1371600" defTabSz="457200" latinLnBrk="0">
      <a:spcBef>
        <a:spcPts val="400"/>
      </a:spcBef>
      <a:defRPr sz="1200">
        <a:latin typeface="+mj-lt"/>
        <a:ea typeface="+mj-ea"/>
        <a:cs typeface="+mj-cs"/>
        <a:sym typeface="Times New Roman"/>
      </a:defRPr>
    </a:lvl7pPr>
    <a:lvl8pPr indent="1600200" defTabSz="457200" latinLnBrk="0">
      <a:spcBef>
        <a:spcPts val="400"/>
      </a:spcBef>
      <a:defRPr sz="1200">
        <a:latin typeface="+mj-lt"/>
        <a:ea typeface="+mj-ea"/>
        <a:cs typeface="+mj-cs"/>
        <a:sym typeface="Times New Roman"/>
      </a:defRPr>
    </a:lvl8pPr>
    <a:lvl9pPr indent="1828800" defTabSz="457200" latinLnBrk="0">
      <a:spcBef>
        <a:spcPts val="400"/>
      </a:spcBef>
      <a:defRPr sz="1200">
        <a:latin typeface="+mj-lt"/>
        <a:ea typeface="+mj-ea"/>
        <a:cs typeface="+mj-cs"/>
        <a:sym typeface="Times New Roman"/>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lnSpc>
                <a:spcPct val="90000"/>
              </a:lnSpc>
              <a:spcBef>
                <a:spcPts val="500"/>
              </a:spcBef>
              <a:defRPr sz="1600"/>
            </a:pPr>
            <a:r>
              <a:t>Some say that justification is being made “JUST-as IF- I’D” NEVER SINNED.</a:t>
            </a:r>
          </a:p>
          <a:p>
            <a:pPr>
              <a:lnSpc>
                <a:spcPct val="90000"/>
              </a:lnSpc>
              <a:spcBef>
                <a:spcPts val="500"/>
              </a:spcBef>
              <a:defRPr sz="1600"/>
            </a:pPr>
            <a:r>
              <a:t>     we can’t forget or let go of a wrong done to us, but God can and does.</a:t>
            </a:r>
          </a:p>
          <a:p>
            <a:pPr>
              <a:lnSpc>
                <a:spcPct val="90000"/>
              </a:lnSpc>
              <a:spcBef>
                <a:spcPts val="500"/>
              </a:spcBef>
              <a:defRPr sz="1600"/>
            </a:pPr>
            <a:r>
              <a:t>    God does NOT FORGET, but He removes sin from us as far as East is from West.</a:t>
            </a:r>
          </a:p>
          <a:p>
            <a:pPr>
              <a:lnSpc>
                <a:spcPct val="90000"/>
              </a:lnSpc>
              <a:spcBef>
                <a:spcPts val="500"/>
              </a:spcBef>
              <a:defRPr sz="1600"/>
            </a:pPr>
            <a:r>
              <a:t>Another way to define JUSTIFICATION is that</a:t>
            </a:r>
          </a:p>
          <a:p>
            <a:pPr>
              <a:lnSpc>
                <a:spcPct val="90000"/>
              </a:lnSpc>
              <a:spcBef>
                <a:spcPts val="500"/>
              </a:spcBef>
              <a:defRPr sz="1600"/>
            </a:pPr>
            <a:r>
              <a:t>    I have received the righteousness of Christ by IMPUTATION, just as Abraham</a:t>
            </a:r>
          </a:p>
          <a:p>
            <a:pPr>
              <a:lnSpc>
                <a:spcPct val="90000"/>
              </a:lnSpc>
              <a:spcBef>
                <a:spcPts val="500"/>
              </a:spcBef>
              <a:defRPr sz="1600"/>
            </a:pPr>
            <a:r>
              <a:t>   (This was Martin Luther’s argument with the Catholic Church.)</a:t>
            </a:r>
          </a:p>
          <a:p>
            <a:pPr>
              <a:lnSpc>
                <a:spcPct val="90000"/>
              </a:lnSpc>
              <a:defRPr sz="1600"/>
            </a:pPr>
          </a:p>
          <a:p>
            <a:pPr>
              <a:lnSpc>
                <a:spcPct val="90000"/>
              </a:lnSpc>
              <a:spcBef>
                <a:spcPts val="500"/>
              </a:spcBef>
              <a:defRPr sz="1600"/>
            </a:pPr>
            <a:r>
              <a:t>If I am justified the moment I confess Jesus Christ as Lord, </a:t>
            </a:r>
          </a:p>
          <a:p>
            <a:pPr>
              <a:lnSpc>
                <a:spcPct val="90000"/>
              </a:lnSpc>
              <a:spcBef>
                <a:spcPts val="500"/>
              </a:spcBef>
              <a:defRPr sz="1600"/>
            </a:pPr>
            <a:r>
              <a:t>    and all of my sins (past, present and future) are covered by THAT REPENTANCE, </a:t>
            </a:r>
          </a:p>
          <a:p>
            <a:pPr>
              <a:lnSpc>
                <a:spcPct val="90000"/>
              </a:lnSpc>
              <a:spcBef>
                <a:spcPts val="500"/>
              </a:spcBef>
              <a:defRPr sz="1600"/>
            </a:pPr>
            <a:r>
              <a:t>     then how can God hold any sin against me after I have received</a:t>
            </a:r>
          </a:p>
          <a:p>
            <a:pPr>
              <a:lnSpc>
                <a:spcPct val="90000"/>
              </a:lnSpc>
              <a:spcBef>
                <a:spcPts val="500"/>
              </a:spcBef>
              <a:defRPr sz="1600"/>
            </a:pPr>
            <a:r>
              <a:t>    the righteousness of Christ, by IMPUTATION?  Martin Luther’s argument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Shape 467"/>
          <p:cNvSpPr/>
          <p:nvPr>
            <p:ph type="sldImg"/>
          </p:nvPr>
        </p:nvSpPr>
        <p:spPr>
          <a:prstGeom prst="rect">
            <a:avLst/>
          </a:prstGeom>
        </p:spPr>
        <p:txBody>
          <a:bodyPr/>
          <a:lstStyle/>
          <a:p>
            <a:pPr/>
          </a:p>
        </p:txBody>
      </p:sp>
      <p:sp>
        <p:nvSpPr>
          <p:cNvPr id="468" name="Shape 468"/>
          <p:cNvSpPr/>
          <p:nvPr>
            <p:ph type="body" sz="quarter" idx="1"/>
          </p:nvPr>
        </p:nvSpPr>
        <p:spPr>
          <a:prstGeom prst="rect">
            <a:avLst/>
          </a:prstGeom>
        </p:spPr>
        <p:txBody>
          <a:bodyPr/>
          <a:lstStyle/>
          <a:p>
            <a:pPr>
              <a:spcBef>
                <a:spcPts val="500"/>
              </a:spcBef>
              <a:defRPr sz="1400"/>
            </a:pPr>
            <a:r>
              <a:t>1 John Chapter 1, as it proclaims within itself was written to tell the world (both unbelievers</a:t>
            </a:r>
          </a:p>
          <a:p>
            <a:pPr>
              <a:spcBef>
                <a:spcPts val="500"/>
              </a:spcBef>
              <a:defRPr sz="1400"/>
            </a:pPr>
            <a:r>
              <a:t>   and believers) how we KNOW THAT WE ARE SAVED !</a:t>
            </a:r>
          </a:p>
          <a:p>
            <a:pPr>
              <a:spcBef>
                <a:spcPts val="500"/>
              </a:spcBef>
              <a:defRPr sz="1400"/>
            </a:pPr>
            <a:r>
              <a:t>This is confirmed by the fact that every JUSTICE system in history</a:t>
            </a:r>
          </a:p>
          <a:p>
            <a:pPr>
              <a:spcBef>
                <a:spcPts val="500"/>
              </a:spcBef>
              <a:defRPr sz="1400"/>
            </a:pPr>
            <a:r>
              <a:t>   does NOT endorse double jeopardy.</a:t>
            </a:r>
          </a:p>
          <a:p>
            <a:pPr>
              <a:spcBef>
                <a:spcPts val="500"/>
              </a:spcBef>
              <a:defRPr sz="1400"/>
            </a:pPr>
            <a:r>
              <a:t>The uniqueness of the satisfaction of JUSTICE with respect to our salvation is that</a:t>
            </a:r>
          </a:p>
          <a:p>
            <a:pPr>
              <a:spcBef>
                <a:spcPts val="500"/>
              </a:spcBef>
              <a:defRPr sz="1400"/>
            </a:pPr>
            <a:r>
              <a:t>   God applies concurrent sentence of “separation” upon all of the sins of our entire lifetime</a:t>
            </a:r>
          </a:p>
          <a:p>
            <a:pPr>
              <a:spcBef>
                <a:spcPts val="500"/>
              </a:spcBef>
              <a:defRPr sz="1400"/>
            </a:pPr>
            <a:r>
              <a:t>   in one hearing, that being when Jesus as our advocate becomes our substitute by our confession</a:t>
            </a:r>
          </a:p>
          <a:p>
            <a:pPr>
              <a:spcBef>
                <a:spcPts val="500"/>
              </a:spcBef>
              <a:defRPr sz="1400"/>
            </a:pPr>
            <a:r>
              <a:t>Any and all subsequent confessions for forgiveness are not entertained or even heard by the court.</a:t>
            </a:r>
          </a:p>
          <a:p>
            <a:pPr>
              <a:spcBef>
                <a:spcPts val="500"/>
              </a:spcBef>
              <a:defRPr sz="1400"/>
            </a:pPr>
            <a:r>
              <a:t>This widely held view that we need to confess our sins as Christians does not meet the tests of</a:t>
            </a:r>
          </a:p>
          <a:p>
            <a:pPr>
              <a:spcBef>
                <a:spcPts val="500"/>
              </a:spcBef>
              <a:defRPr sz="1400"/>
            </a:pPr>
            <a:r>
              <a:t>    1 –Justice</a:t>
            </a:r>
          </a:p>
          <a:p>
            <a:pPr>
              <a:spcBef>
                <a:spcPts val="500"/>
              </a:spcBef>
              <a:defRPr sz="1400"/>
            </a:pPr>
            <a:r>
              <a:t>    2  - One consequence for ALL sins for all men of all time</a:t>
            </a:r>
          </a:p>
          <a:p>
            <a:pPr>
              <a:spcBef>
                <a:spcPts val="500"/>
              </a:spcBef>
              <a:defRPr sz="1400"/>
            </a:pPr>
            <a:r>
              <a:t>    3 – Scriptures which teach that we cannot crucify Christ again and again</a:t>
            </a:r>
          </a:p>
          <a:p>
            <a:pPr>
              <a:spcBef>
                <a:spcPts val="500"/>
              </a:spcBef>
              <a:defRPr sz="1400"/>
            </a:pPr>
            <a:r>
              <a:t>    4 – The doctrine of Eternal Security</a:t>
            </a:r>
          </a:p>
          <a:p>
            <a:pPr>
              <a:spcBef>
                <a:spcPts val="500"/>
              </a:spcBef>
              <a:defRPr sz="1400"/>
            </a:pPr>
            <a:r>
              <a:t>    5 – Sins do not separate any one from God, only the rejection of the Blood of Christ does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spcBef>
                <a:spcPts val="500"/>
              </a:spcBef>
              <a:defRPr sz="1400"/>
            </a:pPr>
            <a:r>
              <a:t>1 John Chapter 1, as it proclaims within itself was written to tell the world (both unbelievers</a:t>
            </a:r>
          </a:p>
          <a:p>
            <a:pPr>
              <a:spcBef>
                <a:spcPts val="500"/>
              </a:spcBef>
              <a:defRPr sz="1400"/>
            </a:pPr>
            <a:r>
              <a:t>   and believers) how we KNOW THAT WE ARE SAVED !</a:t>
            </a:r>
          </a:p>
          <a:p>
            <a:pPr>
              <a:spcBef>
                <a:spcPts val="500"/>
              </a:spcBef>
              <a:defRPr sz="1400"/>
            </a:pPr>
            <a:r>
              <a:t>This is confirmed by the fact that every JUSTICE system in history</a:t>
            </a:r>
          </a:p>
          <a:p>
            <a:pPr>
              <a:spcBef>
                <a:spcPts val="500"/>
              </a:spcBef>
              <a:defRPr sz="1400"/>
            </a:pPr>
            <a:r>
              <a:t>   does NOT endorse double jeopardy.</a:t>
            </a:r>
          </a:p>
          <a:p>
            <a:pPr>
              <a:spcBef>
                <a:spcPts val="500"/>
              </a:spcBef>
              <a:defRPr sz="1400"/>
            </a:pPr>
            <a:r>
              <a:t>The uniqueness of the satisfaction of JUSTICE with respect to our salvation is that</a:t>
            </a:r>
          </a:p>
          <a:p>
            <a:pPr>
              <a:spcBef>
                <a:spcPts val="500"/>
              </a:spcBef>
              <a:defRPr sz="1400"/>
            </a:pPr>
            <a:r>
              <a:t>   God applies concurrent sentence of “separation” upon all of the sins of our entire lifetime</a:t>
            </a:r>
          </a:p>
          <a:p>
            <a:pPr>
              <a:spcBef>
                <a:spcPts val="500"/>
              </a:spcBef>
              <a:defRPr sz="1400"/>
            </a:pPr>
            <a:r>
              <a:t>   in one hearing, that being when Jesus as our advocate becomes our substitute by our confession</a:t>
            </a:r>
          </a:p>
          <a:p>
            <a:pPr>
              <a:spcBef>
                <a:spcPts val="500"/>
              </a:spcBef>
              <a:defRPr sz="1400"/>
            </a:pPr>
            <a:r>
              <a:t>Any and all subsequent confessions for forgiveness are not entertained or even heard by the court.</a:t>
            </a:r>
          </a:p>
          <a:p>
            <a:pPr>
              <a:spcBef>
                <a:spcPts val="500"/>
              </a:spcBef>
              <a:defRPr sz="1400"/>
            </a:pPr>
            <a:r>
              <a:t>This widely held view that we need to confess our sins as Christians does not meet the tests of</a:t>
            </a:r>
          </a:p>
          <a:p>
            <a:pPr>
              <a:spcBef>
                <a:spcPts val="500"/>
              </a:spcBef>
              <a:defRPr sz="1400"/>
            </a:pPr>
            <a:r>
              <a:t>    1 –Justice</a:t>
            </a:r>
          </a:p>
          <a:p>
            <a:pPr>
              <a:spcBef>
                <a:spcPts val="500"/>
              </a:spcBef>
              <a:defRPr sz="1400"/>
            </a:pPr>
            <a:r>
              <a:t>    2  - One consequence for ALL sins for all men of all time</a:t>
            </a:r>
          </a:p>
          <a:p>
            <a:pPr>
              <a:spcBef>
                <a:spcPts val="500"/>
              </a:spcBef>
              <a:defRPr sz="1400"/>
            </a:pPr>
            <a:r>
              <a:t>    3 – Scriptures which teach that we cannot crucify Christ again and again</a:t>
            </a:r>
          </a:p>
          <a:p>
            <a:pPr>
              <a:spcBef>
                <a:spcPts val="500"/>
              </a:spcBef>
              <a:defRPr sz="1400"/>
            </a:pPr>
            <a:r>
              <a:t>    4 – The doctrine of Eternal Security</a:t>
            </a:r>
          </a:p>
          <a:p>
            <a:pPr>
              <a:spcBef>
                <a:spcPts val="500"/>
              </a:spcBef>
              <a:defRPr sz="1400"/>
            </a:pPr>
            <a:r>
              <a:t>    5 – Sins do not separate any one from God, only the rejection of the Blood of Christ does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spcBef>
                <a:spcPts val="500"/>
              </a:spcBef>
              <a:defRPr sz="1400"/>
            </a:pPr>
            <a:r>
              <a:t>1 John Chapter 1, as it proclaims within itself was written to tell the world (both unbelievers</a:t>
            </a:r>
          </a:p>
          <a:p>
            <a:pPr>
              <a:spcBef>
                <a:spcPts val="500"/>
              </a:spcBef>
              <a:defRPr sz="1400"/>
            </a:pPr>
            <a:r>
              <a:t>   and believers) how we KNOW THAT WE ARE SAVED !</a:t>
            </a:r>
          </a:p>
          <a:p>
            <a:pPr>
              <a:spcBef>
                <a:spcPts val="500"/>
              </a:spcBef>
              <a:defRPr sz="1400"/>
            </a:pPr>
            <a:r>
              <a:t>This is confirmed by the fact that every JUSTICE system in history</a:t>
            </a:r>
          </a:p>
          <a:p>
            <a:pPr>
              <a:spcBef>
                <a:spcPts val="500"/>
              </a:spcBef>
              <a:defRPr sz="1400"/>
            </a:pPr>
            <a:r>
              <a:t>   does NOT endorse double jeopardy.</a:t>
            </a:r>
          </a:p>
          <a:p>
            <a:pPr>
              <a:spcBef>
                <a:spcPts val="500"/>
              </a:spcBef>
              <a:defRPr sz="1400"/>
            </a:pPr>
            <a:r>
              <a:t>The uniqueness of the satisfaction of JUSTICE with respect to our salvation is that</a:t>
            </a:r>
          </a:p>
          <a:p>
            <a:pPr>
              <a:spcBef>
                <a:spcPts val="500"/>
              </a:spcBef>
              <a:defRPr sz="1400"/>
            </a:pPr>
            <a:r>
              <a:t>   God applies concurrent sentence of “separation” upon all of the sins of our entire lifetime</a:t>
            </a:r>
          </a:p>
          <a:p>
            <a:pPr>
              <a:spcBef>
                <a:spcPts val="500"/>
              </a:spcBef>
              <a:defRPr sz="1400"/>
            </a:pPr>
            <a:r>
              <a:t>   in one hearing, that being when Jesus as our advocate becomes our substitute by our confession</a:t>
            </a:r>
          </a:p>
          <a:p>
            <a:pPr>
              <a:spcBef>
                <a:spcPts val="500"/>
              </a:spcBef>
              <a:defRPr sz="1400"/>
            </a:pPr>
            <a:r>
              <a:t>Any and all subsequent confessions for forgiveness are not entertained or even heard by the court.</a:t>
            </a:r>
          </a:p>
          <a:p>
            <a:pPr>
              <a:spcBef>
                <a:spcPts val="500"/>
              </a:spcBef>
              <a:defRPr sz="1400"/>
            </a:pPr>
            <a:r>
              <a:t>This widely held view that we need to confess our sins as Christians does not meet the tests of</a:t>
            </a:r>
          </a:p>
          <a:p>
            <a:pPr>
              <a:spcBef>
                <a:spcPts val="500"/>
              </a:spcBef>
              <a:defRPr sz="1400"/>
            </a:pPr>
            <a:r>
              <a:t>    1 –Justice</a:t>
            </a:r>
          </a:p>
          <a:p>
            <a:pPr>
              <a:spcBef>
                <a:spcPts val="500"/>
              </a:spcBef>
              <a:defRPr sz="1400"/>
            </a:pPr>
            <a:r>
              <a:t>    2  - One consequence for ALL sins for all men of all time</a:t>
            </a:r>
          </a:p>
          <a:p>
            <a:pPr>
              <a:spcBef>
                <a:spcPts val="500"/>
              </a:spcBef>
              <a:defRPr sz="1400"/>
            </a:pPr>
            <a:r>
              <a:t>    3 – Scriptures which teach that we cannot crucify Christ again and again</a:t>
            </a:r>
          </a:p>
          <a:p>
            <a:pPr>
              <a:spcBef>
                <a:spcPts val="500"/>
              </a:spcBef>
              <a:defRPr sz="1400"/>
            </a:pPr>
            <a:r>
              <a:t>    4 – The doctrine of Eternal Security</a:t>
            </a:r>
          </a:p>
          <a:p>
            <a:pPr>
              <a:spcBef>
                <a:spcPts val="500"/>
              </a:spcBef>
              <a:defRPr sz="1400"/>
            </a:pPr>
            <a:r>
              <a:t>    5 – Sins do not separate any one from God, only the rejection of the Blood of Christ does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spcBef>
                <a:spcPts val="500"/>
              </a:spcBef>
              <a:defRPr sz="1400"/>
            </a:pPr>
            <a:r>
              <a:t>1 John Chapter 1, as it proclaims within itself was written to tell the world (both unbelievers</a:t>
            </a:r>
          </a:p>
          <a:p>
            <a:pPr>
              <a:spcBef>
                <a:spcPts val="500"/>
              </a:spcBef>
              <a:defRPr sz="1400"/>
            </a:pPr>
            <a:r>
              <a:t>   and believers) how we KNOW THAT WE ARE SAVED !</a:t>
            </a:r>
          </a:p>
          <a:p>
            <a:pPr>
              <a:spcBef>
                <a:spcPts val="500"/>
              </a:spcBef>
              <a:defRPr sz="1400"/>
            </a:pPr>
            <a:r>
              <a:t>This is confirmed by the fact that every JUSTICE system in history</a:t>
            </a:r>
          </a:p>
          <a:p>
            <a:pPr>
              <a:spcBef>
                <a:spcPts val="500"/>
              </a:spcBef>
              <a:defRPr sz="1400"/>
            </a:pPr>
            <a:r>
              <a:t>   does NOT endorse double jeopardy.</a:t>
            </a:r>
          </a:p>
          <a:p>
            <a:pPr>
              <a:spcBef>
                <a:spcPts val="500"/>
              </a:spcBef>
              <a:defRPr sz="1400"/>
            </a:pPr>
            <a:r>
              <a:t>The uniqueness of the satisfaction of JUSTICE with respect to our salvation is that</a:t>
            </a:r>
          </a:p>
          <a:p>
            <a:pPr>
              <a:spcBef>
                <a:spcPts val="500"/>
              </a:spcBef>
              <a:defRPr sz="1400"/>
            </a:pPr>
            <a:r>
              <a:t>   God applies concurrent sentence of “separation” upon all of the sins of our entire lifetime</a:t>
            </a:r>
          </a:p>
          <a:p>
            <a:pPr>
              <a:spcBef>
                <a:spcPts val="500"/>
              </a:spcBef>
              <a:defRPr sz="1400"/>
            </a:pPr>
            <a:r>
              <a:t>   in one hearing, that being when Jesus as our advocate becomes our substitute by our confession</a:t>
            </a:r>
          </a:p>
          <a:p>
            <a:pPr>
              <a:spcBef>
                <a:spcPts val="500"/>
              </a:spcBef>
              <a:defRPr sz="1400"/>
            </a:pPr>
            <a:r>
              <a:t>Any and all subsequent confessions for forgiveness are not entertained or even heard by the court.</a:t>
            </a:r>
          </a:p>
          <a:p>
            <a:pPr>
              <a:spcBef>
                <a:spcPts val="500"/>
              </a:spcBef>
              <a:defRPr sz="1400"/>
            </a:pPr>
            <a:r>
              <a:t>This widely held view that we need to confess our sins as Christians does not meet the tests of</a:t>
            </a:r>
          </a:p>
          <a:p>
            <a:pPr>
              <a:spcBef>
                <a:spcPts val="500"/>
              </a:spcBef>
              <a:defRPr sz="1400"/>
            </a:pPr>
            <a:r>
              <a:t>    1 –Justice</a:t>
            </a:r>
          </a:p>
          <a:p>
            <a:pPr>
              <a:spcBef>
                <a:spcPts val="500"/>
              </a:spcBef>
              <a:defRPr sz="1400"/>
            </a:pPr>
            <a:r>
              <a:t>    2  - One consequence for ALL sins for all men of all time</a:t>
            </a:r>
          </a:p>
          <a:p>
            <a:pPr>
              <a:spcBef>
                <a:spcPts val="500"/>
              </a:spcBef>
              <a:defRPr sz="1400"/>
            </a:pPr>
            <a:r>
              <a:t>    3 – Scriptures which teach that we cannot crucify Christ again and again</a:t>
            </a:r>
          </a:p>
          <a:p>
            <a:pPr>
              <a:spcBef>
                <a:spcPts val="500"/>
              </a:spcBef>
              <a:defRPr sz="1400"/>
            </a:pPr>
            <a:r>
              <a:t>    4 – The doctrine of Eternal Security</a:t>
            </a:r>
          </a:p>
          <a:p>
            <a:pPr>
              <a:spcBef>
                <a:spcPts val="500"/>
              </a:spcBef>
              <a:defRPr sz="1400"/>
            </a:pPr>
            <a:r>
              <a:t>    5 – Sins do not separate any one from God, only the rejection of the Blood of Christ does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a:spcBef>
                <a:spcPts val="500"/>
              </a:spcBef>
              <a:defRPr sz="1400"/>
            </a:pPr>
            <a:r>
              <a:t>1 John Chapter 1, as it proclaims within itself was written to tell the world (both unbelievers</a:t>
            </a:r>
          </a:p>
          <a:p>
            <a:pPr>
              <a:spcBef>
                <a:spcPts val="500"/>
              </a:spcBef>
              <a:defRPr sz="1400"/>
            </a:pPr>
            <a:r>
              <a:t>   and believers) how we KNOW THAT WE ARE SAVED !</a:t>
            </a:r>
          </a:p>
          <a:p>
            <a:pPr>
              <a:spcBef>
                <a:spcPts val="500"/>
              </a:spcBef>
              <a:defRPr sz="1400"/>
            </a:pPr>
            <a:r>
              <a:t>This is confirmed by the fact that every JUSTICE system in history</a:t>
            </a:r>
          </a:p>
          <a:p>
            <a:pPr>
              <a:spcBef>
                <a:spcPts val="500"/>
              </a:spcBef>
              <a:defRPr sz="1400"/>
            </a:pPr>
            <a:r>
              <a:t>   does NOT endorse double jeopardy.</a:t>
            </a:r>
          </a:p>
          <a:p>
            <a:pPr>
              <a:spcBef>
                <a:spcPts val="500"/>
              </a:spcBef>
              <a:defRPr sz="1400"/>
            </a:pPr>
            <a:r>
              <a:t>The uniqueness of the satisfaction of JUSTICE with respect to our salvation is that</a:t>
            </a:r>
          </a:p>
          <a:p>
            <a:pPr>
              <a:spcBef>
                <a:spcPts val="500"/>
              </a:spcBef>
              <a:defRPr sz="1400"/>
            </a:pPr>
            <a:r>
              <a:t>   God applies concurrent sentence of “separation” upon all of the sins of our entire lifetime</a:t>
            </a:r>
          </a:p>
          <a:p>
            <a:pPr>
              <a:spcBef>
                <a:spcPts val="500"/>
              </a:spcBef>
              <a:defRPr sz="1400"/>
            </a:pPr>
            <a:r>
              <a:t>   in one hearing, that being when Jesus as our advocate becomes our substitute by our confession</a:t>
            </a:r>
          </a:p>
          <a:p>
            <a:pPr>
              <a:spcBef>
                <a:spcPts val="500"/>
              </a:spcBef>
              <a:defRPr sz="1400"/>
            </a:pPr>
            <a:r>
              <a:t>Any and all subsequent confessions for forgiveness are not entertained or even heard by the court.</a:t>
            </a:r>
          </a:p>
          <a:p>
            <a:pPr>
              <a:spcBef>
                <a:spcPts val="500"/>
              </a:spcBef>
              <a:defRPr sz="1400"/>
            </a:pPr>
            <a:r>
              <a:t>This widely held view that we need to confess our sins as Christians does not meet the tests of</a:t>
            </a:r>
          </a:p>
          <a:p>
            <a:pPr>
              <a:spcBef>
                <a:spcPts val="500"/>
              </a:spcBef>
              <a:defRPr sz="1400"/>
            </a:pPr>
            <a:r>
              <a:t>    1 –Justice</a:t>
            </a:r>
          </a:p>
          <a:p>
            <a:pPr>
              <a:spcBef>
                <a:spcPts val="500"/>
              </a:spcBef>
              <a:defRPr sz="1400"/>
            </a:pPr>
            <a:r>
              <a:t>    2  - One consequence for ALL sins for all men of all time</a:t>
            </a:r>
          </a:p>
          <a:p>
            <a:pPr>
              <a:spcBef>
                <a:spcPts val="500"/>
              </a:spcBef>
              <a:defRPr sz="1400"/>
            </a:pPr>
            <a:r>
              <a:t>    3 – Scriptures which teach that we cannot crucify Christ again and again</a:t>
            </a:r>
          </a:p>
          <a:p>
            <a:pPr>
              <a:spcBef>
                <a:spcPts val="500"/>
              </a:spcBef>
              <a:defRPr sz="1400"/>
            </a:pPr>
            <a:r>
              <a:t>    4 – The doctrine of Eternal Security</a:t>
            </a:r>
          </a:p>
          <a:p>
            <a:pPr>
              <a:spcBef>
                <a:spcPts val="500"/>
              </a:spcBef>
              <a:defRPr sz="1400"/>
            </a:pPr>
            <a:r>
              <a:t>    5 – Sins do not separate any one from God, only the rejection of the Blood of Christ does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hape 633"/>
          <p:cNvSpPr/>
          <p:nvPr>
            <p:ph type="sldImg"/>
          </p:nvPr>
        </p:nvSpPr>
        <p:spPr>
          <a:prstGeom prst="rect">
            <a:avLst/>
          </a:prstGeom>
        </p:spPr>
        <p:txBody>
          <a:bodyPr/>
          <a:lstStyle/>
          <a:p>
            <a:pPr/>
          </a:p>
        </p:txBody>
      </p:sp>
      <p:sp>
        <p:nvSpPr>
          <p:cNvPr id="634" name="Shape 634"/>
          <p:cNvSpPr/>
          <p:nvPr>
            <p:ph type="body" sz="quarter" idx="1"/>
          </p:nvPr>
        </p:nvSpPr>
        <p:spPr>
          <a:prstGeom prst="rect">
            <a:avLst/>
          </a:prstGeom>
        </p:spPr>
        <p:txBody>
          <a:bodyPr/>
          <a:lstStyle/>
          <a:p>
            <a:pPr>
              <a:spcBef>
                <a:spcPts val="500"/>
              </a:spcBef>
              <a:defRPr sz="1400"/>
            </a:pPr>
            <a:r>
              <a:t>1 John Chapter 1, as it proclaims within itself was written to tell the world (both unbelievers</a:t>
            </a:r>
          </a:p>
          <a:p>
            <a:pPr>
              <a:spcBef>
                <a:spcPts val="500"/>
              </a:spcBef>
              <a:defRPr sz="1400"/>
            </a:pPr>
            <a:r>
              <a:t>   and believers) how we KNOW THAT WE ARE SAVED !</a:t>
            </a:r>
          </a:p>
          <a:p>
            <a:pPr>
              <a:spcBef>
                <a:spcPts val="500"/>
              </a:spcBef>
              <a:defRPr sz="1400"/>
            </a:pPr>
            <a:r>
              <a:t>This is confirmed by the fact that every JUSTICE system in history</a:t>
            </a:r>
          </a:p>
          <a:p>
            <a:pPr>
              <a:spcBef>
                <a:spcPts val="500"/>
              </a:spcBef>
              <a:defRPr sz="1400"/>
            </a:pPr>
            <a:r>
              <a:t>   does NOT endorse double jeopardy.</a:t>
            </a:r>
          </a:p>
          <a:p>
            <a:pPr>
              <a:spcBef>
                <a:spcPts val="500"/>
              </a:spcBef>
              <a:defRPr sz="1400"/>
            </a:pPr>
            <a:r>
              <a:t>The uniqueness of the satisfaction of JUSTICE with respect to our salvation is that</a:t>
            </a:r>
          </a:p>
          <a:p>
            <a:pPr>
              <a:spcBef>
                <a:spcPts val="500"/>
              </a:spcBef>
              <a:defRPr sz="1400"/>
            </a:pPr>
            <a:r>
              <a:t>   God applies concurrent sentence of “separation” upon all of the sins of our entire lifetime</a:t>
            </a:r>
          </a:p>
          <a:p>
            <a:pPr>
              <a:spcBef>
                <a:spcPts val="500"/>
              </a:spcBef>
              <a:defRPr sz="1400"/>
            </a:pPr>
            <a:r>
              <a:t>   in one hearing, that being when Jesus as our advocate becomes our substitute by our confession</a:t>
            </a:r>
          </a:p>
          <a:p>
            <a:pPr>
              <a:spcBef>
                <a:spcPts val="500"/>
              </a:spcBef>
              <a:defRPr sz="1400"/>
            </a:pPr>
            <a:r>
              <a:t>Any and all subsequent confessions for forgiveness are not entertained or even heard by the court.</a:t>
            </a:r>
          </a:p>
          <a:p>
            <a:pPr>
              <a:spcBef>
                <a:spcPts val="500"/>
              </a:spcBef>
              <a:defRPr sz="1400"/>
            </a:pPr>
            <a:r>
              <a:t>This widely held view that we need to confess our sins as Christians does not meet the tests of</a:t>
            </a:r>
          </a:p>
          <a:p>
            <a:pPr>
              <a:spcBef>
                <a:spcPts val="500"/>
              </a:spcBef>
              <a:defRPr sz="1400"/>
            </a:pPr>
            <a:r>
              <a:t>    1 –Justice</a:t>
            </a:r>
          </a:p>
          <a:p>
            <a:pPr>
              <a:spcBef>
                <a:spcPts val="500"/>
              </a:spcBef>
              <a:defRPr sz="1400"/>
            </a:pPr>
            <a:r>
              <a:t>    2  - One consequence for ALL sins for all men of all time</a:t>
            </a:r>
          </a:p>
          <a:p>
            <a:pPr>
              <a:spcBef>
                <a:spcPts val="500"/>
              </a:spcBef>
              <a:defRPr sz="1400"/>
            </a:pPr>
            <a:r>
              <a:t>    3 – Scriptures which teach that we cannot crucify Christ again and again</a:t>
            </a:r>
          </a:p>
          <a:p>
            <a:pPr>
              <a:spcBef>
                <a:spcPts val="500"/>
              </a:spcBef>
              <a:defRPr sz="1400"/>
            </a:pPr>
            <a:r>
              <a:t>    4 – The doctrine of Eternal Security</a:t>
            </a:r>
          </a:p>
          <a:p>
            <a:pPr>
              <a:spcBef>
                <a:spcPts val="500"/>
              </a:spcBef>
              <a:defRPr sz="1400"/>
            </a:pPr>
            <a:r>
              <a:t>    5 – Sins do not separate any one from God, only the rejection of the Blood of Christ does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spcBef>
                <a:spcPts val="500"/>
              </a:spcBef>
              <a:defRPr sz="1400"/>
            </a:pPr>
            <a:r>
              <a:t>1 John Chapter 1, as it proclaims within itself was written to tell the world (both unbelievers</a:t>
            </a:r>
          </a:p>
          <a:p>
            <a:pPr>
              <a:spcBef>
                <a:spcPts val="500"/>
              </a:spcBef>
              <a:defRPr sz="1400"/>
            </a:pPr>
            <a:r>
              <a:t>   and believers) how we KNOW THAT WE ARE SAVED !</a:t>
            </a:r>
          </a:p>
          <a:p>
            <a:pPr>
              <a:spcBef>
                <a:spcPts val="500"/>
              </a:spcBef>
              <a:defRPr sz="1400"/>
            </a:pPr>
            <a:r>
              <a:t>This is confirmed by the fact that every JUSTICE system in history</a:t>
            </a:r>
          </a:p>
          <a:p>
            <a:pPr>
              <a:spcBef>
                <a:spcPts val="500"/>
              </a:spcBef>
              <a:defRPr sz="1400"/>
            </a:pPr>
            <a:r>
              <a:t>   does NOT endorse double jeopardy.</a:t>
            </a:r>
          </a:p>
          <a:p>
            <a:pPr>
              <a:spcBef>
                <a:spcPts val="500"/>
              </a:spcBef>
              <a:defRPr sz="1400"/>
            </a:pPr>
            <a:r>
              <a:t>The uniqueness of the satisfaction of JUSTICE with respect to our salvation is that</a:t>
            </a:r>
          </a:p>
          <a:p>
            <a:pPr>
              <a:spcBef>
                <a:spcPts val="500"/>
              </a:spcBef>
              <a:defRPr sz="1400"/>
            </a:pPr>
            <a:r>
              <a:t>   God applies concurrent sentence of “separation” upon all of the sins of our entire lifetime</a:t>
            </a:r>
          </a:p>
          <a:p>
            <a:pPr>
              <a:spcBef>
                <a:spcPts val="500"/>
              </a:spcBef>
              <a:defRPr sz="1400"/>
            </a:pPr>
            <a:r>
              <a:t>   in one hearing, that being when Jesus as our advocate becomes our substitute by our confession</a:t>
            </a:r>
          </a:p>
          <a:p>
            <a:pPr>
              <a:spcBef>
                <a:spcPts val="500"/>
              </a:spcBef>
              <a:defRPr sz="1400"/>
            </a:pPr>
            <a:r>
              <a:t>Any and all subsequent confessions for forgiveness are not entertained or even heard by the court.</a:t>
            </a:r>
          </a:p>
          <a:p>
            <a:pPr>
              <a:spcBef>
                <a:spcPts val="500"/>
              </a:spcBef>
              <a:defRPr sz="1400"/>
            </a:pPr>
            <a:r>
              <a:t>This widely held view that we need to confess our sins as Christians does not meet the tests of</a:t>
            </a:r>
          </a:p>
          <a:p>
            <a:pPr>
              <a:spcBef>
                <a:spcPts val="500"/>
              </a:spcBef>
              <a:defRPr sz="1400"/>
            </a:pPr>
            <a:r>
              <a:t>    1 –Justice</a:t>
            </a:r>
          </a:p>
          <a:p>
            <a:pPr>
              <a:spcBef>
                <a:spcPts val="500"/>
              </a:spcBef>
              <a:defRPr sz="1400"/>
            </a:pPr>
            <a:r>
              <a:t>    2  - One consequence for ALL sins for all men of all time</a:t>
            </a:r>
          </a:p>
          <a:p>
            <a:pPr>
              <a:spcBef>
                <a:spcPts val="500"/>
              </a:spcBef>
              <a:defRPr sz="1400"/>
            </a:pPr>
            <a:r>
              <a:t>    3 – Scriptures which teach that we cannot crucify Christ again and again</a:t>
            </a:r>
          </a:p>
          <a:p>
            <a:pPr>
              <a:spcBef>
                <a:spcPts val="500"/>
              </a:spcBef>
              <a:defRPr sz="1400"/>
            </a:pPr>
            <a:r>
              <a:t>    4 – The doctrine of Eternal Security</a:t>
            </a:r>
          </a:p>
          <a:p>
            <a:pPr>
              <a:spcBef>
                <a:spcPts val="500"/>
              </a:spcBef>
              <a:defRPr sz="1400"/>
            </a:pPr>
            <a:r>
              <a:t>    5 – Sins do not separate any one from God, only the rejection of the Blood of Christ does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xfrm>
            <a:off x="479425" y="319087"/>
            <a:ext cx="8612188" cy="1484313"/>
          </a:xfrm>
          <a:prstGeom prst="rect">
            <a:avLst/>
          </a:prstGeom>
        </p:spPr>
        <p:txBody>
          <a:bodyPr/>
          <a:lstStyle>
            <a:lvl1pPr algn="l">
              <a:defRPr>
                <a:solidFill>
                  <a:srgbClr val="FFFFFF"/>
                </a:solidFill>
                <a:latin typeface="Tahoma"/>
                <a:ea typeface="Tahoma"/>
                <a:cs typeface="Tahoma"/>
                <a:sym typeface="Tahoma"/>
              </a:defRPr>
            </a:lvl1pPr>
          </a:lstStyle>
          <a:p>
            <a:pPr/>
            <a:r>
              <a:t>Title Text</a:t>
            </a:r>
          </a:p>
        </p:txBody>
      </p:sp>
      <p:sp>
        <p:nvSpPr>
          <p:cNvPr id="50" name="Body Level One…"/>
          <p:cNvSpPr txBox="1"/>
          <p:nvPr>
            <p:ph type="body" idx="1"/>
          </p:nvPr>
        </p:nvSpPr>
        <p:spPr>
          <a:xfrm>
            <a:off x="479425" y="2082800"/>
            <a:ext cx="8612188" cy="4468813"/>
          </a:xfrm>
          <a:prstGeom prst="rect">
            <a:avLst/>
          </a:prstGeom>
        </p:spPr>
        <p:txBody>
          <a:bodyPr/>
          <a:lstStyle>
            <a:lvl1pPr>
              <a:defRPr>
                <a:latin typeface="Tahoma"/>
                <a:ea typeface="Tahoma"/>
                <a:cs typeface="Tahoma"/>
                <a:sym typeface="Tahoma"/>
              </a:defRPr>
            </a:lvl1pPr>
            <a:lvl2pPr>
              <a:defRPr>
                <a:latin typeface="Tahoma"/>
                <a:ea typeface="Tahoma"/>
                <a:cs typeface="Tahoma"/>
                <a:sym typeface="Tahoma"/>
              </a:defRPr>
            </a:lvl2pPr>
            <a:lvl3pPr>
              <a:defRPr>
                <a:latin typeface="Tahoma"/>
                <a:ea typeface="Tahoma"/>
                <a:cs typeface="Tahoma"/>
                <a:sym typeface="Tahoma"/>
              </a:defRPr>
            </a:lvl3pPr>
            <a:lvl4pPr>
              <a:defRPr>
                <a:latin typeface="Tahoma"/>
                <a:ea typeface="Tahoma"/>
                <a:cs typeface="Tahoma"/>
                <a:sym typeface="Tahoma"/>
              </a:defRPr>
            </a:lvl4pPr>
            <a:lvl5pPr>
              <a:defRPr>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51" name="Slide Number"/>
          <p:cNvSpPr txBox="1"/>
          <p:nvPr>
            <p:ph type="sldNum" sz="quarter" idx="2"/>
          </p:nvPr>
        </p:nvSpPr>
        <p:spPr>
          <a:xfrm>
            <a:off x="8807512" y="7027540"/>
            <a:ext cx="284101" cy="289248"/>
          </a:xfrm>
          <a:prstGeom prst="rect">
            <a:avLst/>
          </a:prstGeom>
        </p:spPr>
        <p:txBody>
          <a:bodyPr anchor="b"/>
          <a:lstStyle>
            <a:lvl1pPr>
              <a:defRPr sz="1400">
                <a:latin typeface="+mj-lt"/>
                <a:ea typeface="+mj-ea"/>
                <a:cs typeface="+mj-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154" name="Slide Number"/>
          <p:cNvSpPr txBox="1"/>
          <p:nvPr>
            <p:ph type="sldNum" sz="quarter" idx="2"/>
          </p:nvPr>
        </p:nvSpPr>
        <p:spPr>
          <a:xfrm>
            <a:off x="8799468" y="6829425"/>
            <a:ext cx="322307" cy="307380"/>
          </a:xfrm>
          <a:prstGeom prst="rect">
            <a:avLst/>
          </a:prstGeom>
        </p:spPr>
        <p:txBody>
          <a:bodyPr lIns="48855" tIns="48855" rIns="48855" bIns="48855"/>
          <a:lstStyle>
            <a:lvl1pPr defTabSz="977900">
              <a:defRPr sz="1500">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C16059"/>
        </a:solidFill>
      </p:bgPr>
    </p:bg>
    <p:spTree>
      <p:nvGrpSpPr>
        <p:cNvPr id="1" name=""/>
        <p:cNvGrpSpPr/>
        <p:nvPr/>
      </p:nvGrpSpPr>
      <p:grpSpPr>
        <a:xfrm>
          <a:off x="0" y="0"/>
          <a:ext cx="0" cy="0"/>
          <a:chOff x="0" y="0"/>
          <a:chExt cx="0" cy="0"/>
        </a:xfrm>
      </p:grpSpPr>
      <p:grpSp>
        <p:nvGrpSpPr>
          <p:cNvPr id="215" name="Group"/>
          <p:cNvGrpSpPr/>
          <p:nvPr/>
        </p:nvGrpSpPr>
        <p:grpSpPr>
          <a:xfrm>
            <a:off x="0" y="0"/>
            <a:ext cx="9617075" cy="7513638"/>
            <a:chOff x="0" y="0"/>
            <a:chExt cx="9617074" cy="7513637"/>
          </a:xfrm>
        </p:grpSpPr>
        <p:sp>
          <p:nvSpPr>
            <p:cNvPr id="161" name="Rectangle"/>
            <p:cNvSpPr/>
            <p:nvPr/>
          </p:nvSpPr>
          <p:spPr>
            <a:xfrm>
              <a:off x="0" y="7267117"/>
              <a:ext cx="8482027" cy="246521"/>
            </a:xfrm>
            <a:prstGeom prst="rect">
              <a:avLst/>
            </a:prstGeom>
            <a:gradFill flip="none" rotWithShape="1">
              <a:gsLst>
                <a:gs pos="0">
                  <a:srgbClr val="000000"/>
                </a:gs>
                <a:gs pos="100000">
                  <a:srgbClr val="C16059"/>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sp>
          <p:nvSpPr>
            <p:cNvPr id="162" name="Rectangle"/>
            <p:cNvSpPr/>
            <p:nvPr/>
          </p:nvSpPr>
          <p:spPr>
            <a:xfrm>
              <a:off x="0" y="0"/>
              <a:ext cx="8482027" cy="218743"/>
            </a:xfrm>
            <a:prstGeom prst="rect">
              <a:avLst/>
            </a:prstGeom>
            <a:gradFill flip="none" rotWithShape="1">
              <a:gsLst>
                <a:gs pos="0">
                  <a:srgbClr val="C16059"/>
                </a:gs>
                <a:gs pos="100000">
                  <a:srgbClr val="000000"/>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sp>
          <p:nvSpPr>
            <p:cNvPr id="163" name="Rectangle"/>
            <p:cNvSpPr/>
            <p:nvPr/>
          </p:nvSpPr>
          <p:spPr>
            <a:xfrm>
              <a:off x="8350354" y="0"/>
              <a:ext cx="1263388" cy="7499749"/>
            </a:xfrm>
            <a:prstGeom prst="rect">
              <a:avLst/>
            </a:prstGeom>
            <a:gradFill flip="none" rotWithShape="1">
              <a:gsLst>
                <a:gs pos="0">
                  <a:srgbClr val="B49B6D"/>
                </a:gs>
                <a:gs pos="50000">
                  <a:srgbClr val="D5B781"/>
                </a:gs>
                <a:gs pos="100000">
                  <a:srgbClr val="B49B6D"/>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grpSp>
          <p:nvGrpSpPr>
            <p:cNvPr id="203" name="Group"/>
            <p:cNvGrpSpPr/>
            <p:nvPr/>
          </p:nvGrpSpPr>
          <p:grpSpPr>
            <a:xfrm>
              <a:off x="8240349" y="1736"/>
              <a:ext cx="1360059" cy="6899075"/>
              <a:chOff x="0" y="0"/>
              <a:chExt cx="1360057" cy="6899074"/>
            </a:xfrm>
          </p:grpSpPr>
          <p:grpSp>
            <p:nvGrpSpPr>
              <p:cNvPr id="182" name="Group"/>
              <p:cNvGrpSpPr/>
              <p:nvPr/>
            </p:nvGrpSpPr>
            <p:grpSpPr>
              <a:xfrm>
                <a:off x="560023" y="-1"/>
                <a:ext cx="800035" cy="2482557"/>
                <a:chOff x="0" y="0"/>
                <a:chExt cx="800033" cy="2482555"/>
              </a:xfrm>
            </p:grpSpPr>
            <p:grpSp>
              <p:nvGrpSpPr>
                <p:cNvPr id="173" name="Group"/>
                <p:cNvGrpSpPr/>
                <p:nvPr/>
              </p:nvGrpSpPr>
              <p:grpSpPr>
                <a:xfrm>
                  <a:off x="338741" y="0"/>
                  <a:ext cx="292705" cy="301476"/>
                  <a:chOff x="0" y="0"/>
                  <a:chExt cx="292704" cy="301475"/>
                </a:xfrm>
              </p:grpSpPr>
              <p:grpSp>
                <p:nvGrpSpPr>
                  <p:cNvPr id="166" name="Group"/>
                  <p:cNvGrpSpPr/>
                  <p:nvPr/>
                </p:nvGrpSpPr>
                <p:grpSpPr>
                  <a:xfrm>
                    <a:off x="0" y="0"/>
                    <a:ext cx="292705" cy="301476"/>
                    <a:chOff x="0" y="0"/>
                    <a:chExt cx="292704" cy="301475"/>
                  </a:xfrm>
                </p:grpSpPr>
                <p:sp>
                  <p:nvSpPr>
                    <p:cNvPr id="164" name="Shape"/>
                    <p:cNvSpPr/>
                    <p:nvPr/>
                  </p:nvSpPr>
                  <p:spPr>
                    <a:xfrm rot="16200000">
                      <a:off x="36486" y="-36487"/>
                      <a:ext cx="219732" cy="292705"/>
                    </a:xfrm>
                    <a:custGeom>
                      <a:avLst/>
                      <a:gdLst/>
                      <a:ahLst/>
                      <a:cxnLst>
                        <a:cxn ang="0">
                          <a:pos x="wd2" y="hd2"/>
                        </a:cxn>
                        <a:cxn ang="5400000">
                          <a:pos x="wd2" y="hd2"/>
                        </a:cxn>
                        <a:cxn ang="10800000">
                          <a:pos x="wd2" y="hd2"/>
                        </a:cxn>
                        <a:cxn ang="16200000">
                          <a:pos x="wd2" y="hd2"/>
                        </a:cxn>
                      </a:cxnLst>
                      <a:rect l="0" t="0" r="r" b="b"/>
                      <a:pathLst>
                        <a:path w="21583" h="21553" fill="norm" stroke="1" extrusionOk="0">
                          <a:moveTo>
                            <a:pt x="5370" y="3068"/>
                          </a:moveTo>
                          <a:cubicBezTo>
                            <a:pt x="5545" y="2806"/>
                            <a:pt x="5703" y="2528"/>
                            <a:pt x="5896" y="2359"/>
                          </a:cubicBezTo>
                          <a:cubicBezTo>
                            <a:pt x="6089" y="2190"/>
                            <a:pt x="6300" y="2291"/>
                            <a:pt x="6528" y="2055"/>
                          </a:cubicBezTo>
                          <a:cubicBezTo>
                            <a:pt x="6756" y="1819"/>
                            <a:pt x="7002" y="1211"/>
                            <a:pt x="7265" y="941"/>
                          </a:cubicBezTo>
                          <a:cubicBezTo>
                            <a:pt x="7528" y="671"/>
                            <a:pt x="7616" y="587"/>
                            <a:pt x="8107" y="435"/>
                          </a:cubicBezTo>
                          <a:cubicBezTo>
                            <a:pt x="8598" y="283"/>
                            <a:pt x="9388" y="89"/>
                            <a:pt x="10213" y="30"/>
                          </a:cubicBezTo>
                          <a:cubicBezTo>
                            <a:pt x="11037" y="-29"/>
                            <a:pt x="12143" y="5"/>
                            <a:pt x="13055" y="81"/>
                          </a:cubicBezTo>
                          <a:cubicBezTo>
                            <a:pt x="13968" y="157"/>
                            <a:pt x="14933" y="258"/>
                            <a:pt x="15687" y="486"/>
                          </a:cubicBezTo>
                          <a:cubicBezTo>
                            <a:pt x="16442" y="713"/>
                            <a:pt x="17126" y="1043"/>
                            <a:pt x="17582" y="1448"/>
                          </a:cubicBezTo>
                          <a:cubicBezTo>
                            <a:pt x="18039" y="1853"/>
                            <a:pt x="18302" y="2393"/>
                            <a:pt x="18425" y="2916"/>
                          </a:cubicBezTo>
                          <a:cubicBezTo>
                            <a:pt x="18547" y="3439"/>
                            <a:pt x="18530" y="3996"/>
                            <a:pt x="18319" y="4586"/>
                          </a:cubicBezTo>
                          <a:cubicBezTo>
                            <a:pt x="18109" y="5177"/>
                            <a:pt x="17442" y="5978"/>
                            <a:pt x="17161" y="6459"/>
                          </a:cubicBezTo>
                          <a:cubicBezTo>
                            <a:pt x="16880" y="6940"/>
                            <a:pt x="16740" y="7227"/>
                            <a:pt x="16635" y="7472"/>
                          </a:cubicBezTo>
                          <a:cubicBezTo>
                            <a:pt x="16530" y="7717"/>
                            <a:pt x="16407" y="7776"/>
                            <a:pt x="16530" y="7928"/>
                          </a:cubicBezTo>
                          <a:cubicBezTo>
                            <a:pt x="16652" y="8079"/>
                            <a:pt x="16898" y="8198"/>
                            <a:pt x="17372" y="8383"/>
                          </a:cubicBezTo>
                          <a:cubicBezTo>
                            <a:pt x="17846" y="8569"/>
                            <a:pt x="18740" y="8687"/>
                            <a:pt x="19372" y="9041"/>
                          </a:cubicBezTo>
                          <a:cubicBezTo>
                            <a:pt x="20004" y="9396"/>
                            <a:pt x="20793" y="9877"/>
                            <a:pt x="21162" y="10509"/>
                          </a:cubicBezTo>
                          <a:cubicBezTo>
                            <a:pt x="21530" y="11142"/>
                            <a:pt x="21583" y="12129"/>
                            <a:pt x="21583" y="12838"/>
                          </a:cubicBezTo>
                          <a:cubicBezTo>
                            <a:pt x="21583" y="13547"/>
                            <a:pt x="21478" y="14138"/>
                            <a:pt x="21162" y="14762"/>
                          </a:cubicBezTo>
                          <a:cubicBezTo>
                            <a:pt x="20846" y="15386"/>
                            <a:pt x="20214" y="16146"/>
                            <a:pt x="19688" y="16584"/>
                          </a:cubicBezTo>
                          <a:cubicBezTo>
                            <a:pt x="19162" y="17023"/>
                            <a:pt x="18635" y="17243"/>
                            <a:pt x="18003" y="17394"/>
                          </a:cubicBezTo>
                          <a:cubicBezTo>
                            <a:pt x="17372" y="17546"/>
                            <a:pt x="16670" y="17513"/>
                            <a:pt x="15898" y="17496"/>
                          </a:cubicBezTo>
                          <a:cubicBezTo>
                            <a:pt x="15126" y="17479"/>
                            <a:pt x="13915" y="17318"/>
                            <a:pt x="13371" y="17293"/>
                          </a:cubicBezTo>
                          <a:cubicBezTo>
                            <a:pt x="12827" y="17268"/>
                            <a:pt x="12845" y="17268"/>
                            <a:pt x="12634" y="17344"/>
                          </a:cubicBezTo>
                          <a:cubicBezTo>
                            <a:pt x="12424" y="17420"/>
                            <a:pt x="12301" y="17479"/>
                            <a:pt x="12108" y="17749"/>
                          </a:cubicBezTo>
                          <a:cubicBezTo>
                            <a:pt x="11915" y="18019"/>
                            <a:pt x="11652" y="18576"/>
                            <a:pt x="11476" y="18964"/>
                          </a:cubicBezTo>
                          <a:cubicBezTo>
                            <a:pt x="11301" y="19352"/>
                            <a:pt x="11423" y="19689"/>
                            <a:pt x="11055" y="20078"/>
                          </a:cubicBezTo>
                          <a:cubicBezTo>
                            <a:pt x="10686" y="20466"/>
                            <a:pt x="10055" y="21048"/>
                            <a:pt x="9265" y="21293"/>
                          </a:cubicBezTo>
                          <a:cubicBezTo>
                            <a:pt x="8476" y="21537"/>
                            <a:pt x="7247" y="21571"/>
                            <a:pt x="6317" y="21546"/>
                          </a:cubicBezTo>
                          <a:cubicBezTo>
                            <a:pt x="5387" y="21520"/>
                            <a:pt x="4475" y="21377"/>
                            <a:pt x="3685" y="21141"/>
                          </a:cubicBezTo>
                          <a:cubicBezTo>
                            <a:pt x="2896" y="20904"/>
                            <a:pt x="2106" y="20525"/>
                            <a:pt x="1580" y="20128"/>
                          </a:cubicBezTo>
                          <a:cubicBezTo>
                            <a:pt x="1053" y="19732"/>
                            <a:pt x="790" y="19166"/>
                            <a:pt x="527" y="18761"/>
                          </a:cubicBezTo>
                          <a:cubicBezTo>
                            <a:pt x="264" y="18356"/>
                            <a:pt x="18" y="18061"/>
                            <a:pt x="1" y="17698"/>
                          </a:cubicBezTo>
                          <a:cubicBezTo>
                            <a:pt x="-17" y="17335"/>
                            <a:pt x="211" y="16998"/>
                            <a:pt x="422" y="16584"/>
                          </a:cubicBezTo>
                          <a:cubicBezTo>
                            <a:pt x="632" y="16171"/>
                            <a:pt x="913" y="15665"/>
                            <a:pt x="1264" y="15218"/>
                          </a:cubicBezTo>
                          <a:cubicBezTo>
                            <a:pt x="1615" y="14770"/>
                            <a:pt x="2124" y="14298"/>
                            <a:pt x="2527" y="13901"/>
                          </a:cubicBezTo>
                          <a:cubicBezTo>
                            <a:pt x="2931" y="13505"/>
                            <a:pt x="3352" y="13032"/>
                            <a:pt x="3685" y="12838"/>
                          </a:cubicBezTo>
                          <a:cubicBezTo>
                            <a:pt x="4019" y="12644"/>
                            <a:pt x="4352" y="12644"/>
                            <a:pt x="4528" y="12737"/>
                          </a:cubicBezTo>
                          <a:cubicBezTo>
                            <a:pt x="4703" y="12830"/>
                            <a:pt x="4861" y="13091"/>
                            <a:pt x="4738" y="13395"/>
                          </a:cubicBezTo>
                          <a:cubicBezTo>
                            <a:pt x="4615" y="13699"/>
                            <a:pt x="4229" y="14163"/>
                            <a:pt x="3791" y="14559"/>
                          </a:cubicBezTo>
                          <a:cubicBezTo>
                            <a:pt x="3352" y="14956"/>
                            <a:pt x="2527" y="15361"/>
                            <a:pt x="2106" y="15774"/>
                          </a:cubicBezTo>
                          <a:cubicBezTo>
                            <a:pt x="1685" y="16188"/>
                            <a:pt x="1317" y="16593"/>
                            <a:pt x="1264" y="17040"/>
                          </a:cubicBezTo>
                          <a:cubicBezTo>
                            <a:pt x="1211" y="17487"/>
                            <a:pt x="1510" y="18036"/>
                            <a:pt x="1790" y="18458"/>
                          </a:cubicBezTo>
                          <a:cubicBezTo>
                            <a:pt x="2071" y="18879"/>
                            <a:pt x="2440" y="19251"/>
                            <a:pt x="2948" y="19571"/>
                          </a:cubicBezTo>
                          <a:cubicBezTo>
                            <a:pt x="3457" y="19892"/>
                            <a:pt x="4054" y="20229"/>
                            <a:pt x="4843" y="20381"/>
                          </a:cubicBezTo>
                          <a:cubicBezTo>
                            <a:pt x="5633" y="20533"/>
                            <a:pt x="6914" y="20558"/>
                            <a:pt x="7686" y="20483"/>
                          </a:cubicBezTo>
                          <a:cubicBezTo>
                            <a:pt x="8458" y="20407"/>
                            <a:pt x="9020" y="20213"/>
                            <a:pt x="9476" y="19926"/>
                          </a:cubicBezTo>
                          <a:cubicBezTo>
                            <a:pt x="9932" y="19639"/>
                            <a:pt x="10213" y="19209"/>
                            <a:pt x="10423" y="18761"/>
                          </a:cubicBezTo>
                          <a:cubicBezTo>
                            <a:pt x="10634" y="18314"/>
                            <a:pt x="10792" y="17833"/>
                            <a:pt x="10739" y="17243"/>
                          </a:cubicBezTo>
                          <a:cubicBezTo>
                            <a:pt x="10686" y="16652"/>
                            <a:pt x="10318" y="15758"/>
                            <a:pt x="10107" y="15218"/>
                          </a:cubicBezTo>
                          <a:cubicBezTo>
                            <a:pt x="9897" y="14678"/>
                            <a:pt x="9721" y="14391"/>
                            <a:pt x="9476" y="14003"/>
                          </a:cubicBezTo>
                          <a:cubicBezTo>
                            <a:pt x="9230" y="13614"/>
                            <a:pt x="8791" y="13142"/>
                            <a:pt x="8634" y="12889"/>
                          </a:cubicBezTo>
                          <a:cubicBezTo>
                            <a:pt x="8476" y="12636"/>
                            <a:pt x="8405" y="12585"/>
                            <a:pt x="8528" y="12484"/>
                          </a:cubicBezTo>
                          <a:cubicBezTo>
                            <a:pt x="8651" y="12383"/>
                            <a:pt x="9090" y="12248"/>
                            <a:pt x="9370" y="12281"/>
                          </a:cubicBezTo>
                          <a:cubicBezTo>
                            <a:pt x="9651" y="12315"/>
                            <a:pt x="9950" y="12442"/>
                            <a:pt x="10213" y="12686"/>
                          </a:cubicBezTo>
                          <a:cubicBezTo>
                            <a:pt x="10476" y="12931"/>
                            <a:pt x="10686" y="13328"/>
                            <a:pt x="10950" y="13749"/>
                          </a:cubicBezTo>
                          <a:cubicBezTo>
                            <a:pt x="11213" y="14171"/>
                            <a:pt x="11511" y="14796"/>
                            <a:pt x="11792" y="15218"/>
                          </a:cubicBezTo>
                          <a:cubicBezTo>
                            <a:pt x="12073" y="15639"/>
                            <a:pt x="12213" y="16044"/>
                            <a:pt x="12634" y="16281"/>
                          </a:cubicBezTo>
                          <a:cubicBezTo>
                            <a:pt x="13055" y="16517"/>
                            <a:pt x="13599" y="16593"/>
                            <a:pt x="14319" y="16635"/>
                          </a:cubicBezTo>
                          <a:cubicBezTo>
                            <a:pt x="15038" y="16677"/>
                            <a:pt x="16231" y="16677"/>
                            <a:pt x="16951" y="16534"/>
                          </a:cubicBezTo>
                          <a:cubicBezTo>
                            <a:pt x="17670" y="16390"/>
                            <a:pt x="18144" y="16163"/>
                            <a:pt x="18635" y="15774"/>
                          </a:cubicBezTo>
                          <a:cubicBezTo>
                            <a:pt x="19126" y="15386"/>
                            <a:pt x="19670" y="14829"/>
                            <a:pt x="19899" y="14205"/>
                          </a:cubicBezTo>
                          <a:cubicBezTo>
                            <a:pt x="20127" y="13581"/>
                            <a:pt x="20056" y="12610"/>
                            <a:pt x="20004" y="12028"/>
                          </a:cubicBezTo>
                          <a:cubicBezTo>
                            <a:pt x="19951" y="11446"/>
                            <a:pt x="19986" y="11151"/>
                            <a:pt x="19583" y="10712"/>
                          </a:cubicBezTo>
                          <a:cubicBezTo>
                            <a:pt x="19179" y="10273"/>
                            <a:pt x="18267" y="9699"/>
                            <a:pt x="17582" y="9396"/>
                          </a:cubicBezTo>
                          <a:cubicBezTo>
                            <a:pt x="16898" y="9092"/>
                            <a:pt x="16108" y="8948"/>
                            <a:pt x="15477" y="8889"/>
                          </a:cubicBezTo>
                          <a:cubicBezTo>
                            <a:pt x="14845" y="8830"/>
                            <a:pt x="14389" y="8940"/>
                            <a:pt x="13792" y="9041"/>
                          </a:cubicBezTo>
                          <a:cubicBezTo>
                            <a:pt x="13196" y="9143"/>
                            <a:pt x="12371" y="9396"/>
                            <a:pt x="11897" y="9497"/>
                          </a:cubicBezTo>
                          <a:cubicBezTo>
                            <a:pt x="11423" y="9598"/>
                            <a:pt x="11248" y="9666"/>
                            <a:pt x="10950" y="9649"/>
                          </a:cubicBezTo>
                          <a:cubicBezTo>
                            <a:pt x="10651" y="9632"/>
                            <a:pt x="10230" y="9505"/>
                            <a:pt x="10107" y="9396"/>
                          </a:cubicBezTo>
                          <a:cubicBezTo>
                            <a:pt x="9985" y="9286"/>
                            <a:pt x="10090" y="9109"/>
                            <a:pt x="10213" y="8991"/>
                          </a:cubicBezTo>
                          <a:cubicBezTo>
                            <a:pt x="10336" y="8873"/>
                            <a:pt x="10493" y="8771"/>
                            <a:pt x="10844" y="8687"/>
                          </a:cubicBezTo>
                          <a:cubicBezTo>
                            <a:pt x="11195" y="8603"/>
                            <a:pt x="11757" y="8619"/>
                            <a:pt x="12318" y="8484"/>
                          </a:cubicBezTo>
                          <a:cubicBezTo>
                            <a:pt x="12880" y="8349"/>
                            <a:pt x="13669" y="8113"/>
                            <a:pt x="14213" y="7877"/>
                          </a:cubicBezTo>
                          <a:cubicBezTo>
                            <a:pt x="14757" y="7641"/>
                            <a:pt x="15178" y="7523"/>
                            <a:pt x="15582" y="7067"/>
                          </a:cubicBezTo>
                          <a:cubicBezTo>
                            <a:pt x="15986" y="6611"/>
                            <a:pt x="16459" y="5843"/>
                            <a:pt x="16635" y="5143"/>
                          </a:cubicBezTo>
                          <a:cubicBezTo>
                            <a:pt x="16810" y="4443"/>
                            <a:pt x="16828" y="3481"/>
                            <a:pt x="16635" y="2865"/>
                          </a:cubicBezTo>
                          <a:cubicBezTo>
                            <a:pt x="16442" y="2249"/>
                            <a:pt x="16021" y="1785"/>
                            <a:pt x="15477" y="1448"/>
                          </a:cubicBezTo>
                          <a:cubicBezTo>
                            <a:pt x="14933" y="1110"/>
                            <a:pt x="14143" y="941"/>
                            <a:pt x="13371" y="840"/>
                          </a:cubicBezTo>
                          <a:cubicBezTo>
                            <a:pt x="12599" y="739"/>
                            <a:pt x="11652" y="730"/>
                            <a:pt x="10844" y="840"/>
                          </a:cubicBezTo>
                          <a:cubicBezTo>
                            <a:pt x="10037" y="950"/>
                            <a:pt x="9195" y="1144"/>
                            <a:pt x="8528" y="1498"/>
                          </a:cubicBezTo>
                          <a:cubicBezTo>
                            <a:pt x="7861" y="1853"/>
                            <a:pt x="7212" y="2511"/>
                            <a:pt x="6844" y="2966"/>
                          </a:cubicBezTo>
                          <a:cubicBezTo>
                            <a:pt x="6475" y="3422"/>
                            <a:pt x="6282" y="3658"/>
                            <a:pt x="6317" y="4232"/>
                          </a:cubicBezTo>
                          <a:cubicBezTo>
                            <a:pt x="6352" y="4806"/>
                            <a:pt x="6984" y="5801"/>
                            <a:pt x="7054" y="6409"/>
                          </a:cubicBezTo>
                          <a:cubicBezTo>
                            <a:pt x="7125" y="7016"/>
                            <a:pt x="6914" y="7615"/>
                            <a:pt x="6738" y="7877"/>
                          </a:cubicBezTo>
                          <a:cubicBezTo>
                            <a:pt x="6563" y="8138"/>
                            <a:pt x="6230" y="8046"/>
                            <a:pt x="6002" y="7978"/>
                          </a:cubicBezTo>
                          <a:cubicBezTo>
                            <a:pt x="5773" y="7911"/>
                            <a:pt x="5528" y="7843"/>
                            <a:pt x="5370" y="7472"/>
                          </a:cubicBezTo>
                          <a:cubicBezTo>
                            <a:pt x="5212" y="7101"/>
                            <a:pt x="5142" y="6341"/>
                            <a:pt x="5054" y="5751"/>
                          </a:cubicBezTo>
                          <a:cubicBezTo>
                            <a:pt x="4966" y="5160"/>
                            <a:pt x="4773" y="4384"/>
                            <a:pt x="4843" y="3928"/>
                          </a:cubicBezTo>
                          <a:cubicBezTo>
                            <a:pt x="4914" y="3473"/>
                            <a:pt x="5194" y="3329"/>
                            <a:pt x="5370" y="3068"/>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165" name="Shape"/>
                    <p:cNvSpPr/>
                    <p:nvPr/>
                  </p:nvSpPr>
                  <p:spPr>
                    <a:xfrm rot="16200000">
                      <a:off x="47372" y="106397"/>
                      <a:ext cx="153580" cy="236578"/>
                    </a:xfrm>
                    <a:custGeom>
                      <a:avLst/>
                      <a:gdLst/>
                      <a:ahLst/>
                      <a:cxnLst>
                        <a:cxn ang="0">
                          <a:pos x="wd2" y="hd2"/>
                        </a:cxn>
                        <a:cxn ang="5400000">
                          <a:pos x="wd2" y="hd2"/>
                        </a:cxn>
                        <a:cxn ang="10800000">
                          <a:pos x="wd2" y="hd2"/>
                        </a:cxn>
                        <a:cxn ang="16200000">
                          <a:pos x="wd2" y="hd2"/>
                        </a:cxn>
                      </a:cxnLst>
                      <a:rect l="0" t="0" r="r" b="b"/>
                      <a:pathLst>
                        <a:path w="21468" h="21533" fill="norm" stroke="1" extrusionOk="0">
                          <a:moveTo>
                            <a:pt x="19518" y="5510"/>
                          </a:moveTo>
                          <a:cubicBezTo>
                            <a:pt x="19468" y="5103"/>
                            <a:pt x="19493" y="4196"/>
                            <a:pt x="19818" y="3632"/>
                          </a:cubicBezTo>
                          <a:cubicBezTo>
                            <a:pt x="20143" y="3069"/>
                            <a:pt x="21416" y="2360"/>
                            <a:pt x="21466" y="2131"/>
                          </a:cubicBezTo>
                          <a:cubicBezTo>
                            <a:pt x="21516" y="1901"/>
                            <a:pt x="20592" y="2235"/>
                            <a:pt x="20118" y="2256"/>
                          </a:cubicBezTo>
                          <a:cubicBezTo>
                            <a:pt x="19643" y="2277"/>
                            <a:pt x="19144" y="2433"/>
                            <a:pt x="18619" y="2256"/>
                          </a:cubicBezTo>
                          <a:cubicBezTo>
                            <a:pt x="18095" y="2078"/>
                            <a:pt x="17546" y="1515"/>
                            <a:pt x="16971" y="1192"/>
                          </a:cubicBezTo>
                          <a:cubicBezTo>
                            <a:pt x="16397" y="869"/>
                            <a:pt x="15898" y="514"/>
                            <a:pt x="15173" y="316"/>
                          </a:cubicBezTo>
                          <a:cubicBezTo>
                            <a:pt x="14449" y="118"/>
                            <a:pt x="13475" y="24"/>
                            <a:pt x="12626" y="3"/>
                          </a:cubicBezTo>
                          <a:cubicBezTo>
                            <a:pt x="11777" y="-18"/>
                            <a:pt x="11028" y="65"/>
                            <a:pt x="10079" y="191"/>
                          </a:cubicBezTo>
                          <a:cubicBezTo>
                            <a:pt x="9130" y="316"/>
                            <a:pt x="7907" y="430"/>
                            <a:pt x="6933" y="754"/>
                          </a:cubicBezTo>
                          <a:cubicBezTo>
                            <a:pt x="5959" y="1077"/>
                            <a:pt x="4910" y="1557"/>
                            <a:pt x="4236" y="2131"/>
                          </a:cubicBezTo>
                          <a:cubicBezTo>
                            <a:pt x="3562" y="2704"/>
                            <a:pt x="3062" y="3528"/>
                            <a:pt x="2888" y="4196"/>
                          </a:cubicBezTo>
                          <a:cubicBezTo>
                            <a:pt x="2713" y="4863"/>
                            <a:pt x="2962" y="5478"/>
                            <a:pt x="3187" y="6136"/>
                          </a:cubicBezTo>
                          <a:cubicBezTo>
                            <a:pt x="3412" y="6793"/>
                            <a:pt x="3961" y="7627"/>
                            <a:pt x="4236" y="8138"/>
                          </a:cubicBezTo>
                          <a:cubicBezTo>
                            <a:pt x="4511" y="8649"/>
                            <a:pt x="4860" y="8847"/>
                            <a:pt x="4835" y="9202"/>
                          </a:cubicBezTo>
                          <a:cubicBezTo>
                            <a:pt x="4810" y="9557"/>
                            <a:pt x="4636" y="9849"/>
                            <a:pt x="4086" y="10266"/>
                          </a:cubicBezTo>
                          <a:cubicBezTo>
                            <a:pt x="3537" y="10683"/>
                            <a:pt x="2163" y="11163"/>
                            <a:pt x="1539" y="11705"/>
                          </a:cubicBezTo>
                          <a:cubicBezTo>
                            <a:pt x="915" y="12247"/>
                            <a:pt x="590" y="12779"/>
                            <a:pt x="341" y="13520"/>
                          </a:cubicBezTo>
                          <a:cubicBezTo>
                            <a:pt x="91" y="14260"/>
                            <a:pt x="-84" y="15366"/>
                            <a:pt x="41" y="16148"/>
                          </a:cubicBezTo>
                          <a:cubicBezTo>
                            <a:pt x="166" y="16930"/>
                            <a:pt x="565" y="17608"/>
                            <a:pt x="1090" y="18213"/>
                          </a:cubicBezTo>
                          <a:cubicBezTo>
                            <a:pt x="1614" y="18818"/>
                            <a:pt x="2138" y="19360"/>
                            <a:pt x="3187" y="19778"/>
                          </a:cubicBezTo>
                          <a:cubicBezTo>
                            <a:pt x="4236" y="20195"/>
                            <a:pt x="6159" y="20570"/>
                            <a:pt x="7382" y="20716"/>
                          </a:cubicBezTo>
                          <a:cubicBezTo>
                            <a:pt x="8606" y="20862"/>
                            <a:pt x="9830" y="20643"/>
                            <a:pt x="10529" y="20654"/>
                          </a:cubicBezTo>
                          <a:cubicBezTo>
                            <a:pt x="11228" y="20664"/>
                            <a:pt x="11278" y="20633"/>
                            <a:pt x="11578" y="20779"/>
                          </a:cubicBezTo>
                          <a:cubicBezTo>
                            <a:pt x="11877" y="20925"/>
                            <a:pt x="12202" y="21582"/>
                            <a:pt x="12327" y="21530"/>
                          </a:cubicBezTo>
                          <a:cubicBezTo>
                            <a:pt x="12451" y="21478"/>
                            <a:pt x="12077" y="20967"/>
                            <a:pt x="12327" y="20466"/>
                          </a:cubicBezTo>
                          <a:cubicBezTo>
                            <a:pt x="12576" y="19965"/>
                            <a:pt x="13325" y="19058"/>
                            <a:pt x="13825" y="18526"/>
                          </a:cubicBezTo>
                          <a:cubicBezTo>
                            <a:pt x="14324" y="17994"/>
                            <a:pt x="15223" y="17410"/>
                            <a:pt x="15323" y="17275"/>
                          </a:cubicBezTo>
                          <a:cubicBezTo>
                            <a:pt x="15423" y="17139"/>
                            <a:pt x="14849" y="17431"/>
                            <a:pt x="14424" y="17713"/>
                          </a:cubicBezTo>
                          <a:cubicBezTo>
                            <a:pt x="14000" y="17994"/>
                            <a:pt x="13500" y="18610"/>
                            <a:pt x="12776" y="18964"/>
                          </a:cubicBezTo>
                          <a:cubicBezTo>
                            <a:pt x="12052" y="19319"/>
                            <a:pt x="11103" y="19705"/>
                            <a:pt x="10079" y="19840"/>
                          </a:cubicBezTo>
                          <a:cubicBezTo>
                            <a:pt x="9055" y="19976"/>
                            <a:pt x="7582" y="19934"/>
                            <a:pt x="6633" y="19778"/>
                          </a:cubicBezTo>
                          <a:cubicBezTo>
                            <a:pt x="5684" y="19621"/>
                            <a:pt x="5035" y="19350"/>
                            <a:pt x="4386" y="18902"/>
                          </a:cubicBezTo>
                          <a:cubicBezTo>
                            <a:pt x="3737" y="18453"/>
                            <a:pt x="3037" y="17817"/>
                            <a:pt x="2738" y="17087"/>
                          </a:cubicBezTo>
                          <a:cubicBezTo>
                            <a:pt x="2438" y="16357"/>
                            <a:pt x="2488" y="15303"/>
                            <a:pt x="2588" y="14521"/>
                          </a:cubicBezTo>
                          <a:cubicBezTo>
                            <a:pt x="2688" y="13739"/>
                            <a:pt x="2938" y="12957"/>
                            <a:pt x="3337" y="12393"/>
                          </a:cubicBezTo>
                          <a:cubicBezTo>
                            <a:pt x="3737" y="11830"/>
                            <a:pt x="4211" y="11434"/>
                            <a:pt x="4985" y="11142"/>
                          </a:cubicBezTo>
                          <a:cubicBezTo>
                            <a:pt x="5759" y="10850"/>
                            <a:pt x="6708" y="10631"/>
                            <a:pt x="7982" y="10641"/>
                          </a:cubicBezTo>
                          <a:cubicBezTo>
                            <a:pt x="9255" y="10652"/>
                            <a:pt x="11428" y="11027"/>
                            <a:pt x="12626" y="11204"/>
                          </a:cubicBezTo>
                          <a:cubicBezTo>
                            <a:pt x="13825" y="11382"/>
                            <a:pt x="14524" y="11663"/>
                            <a:pt x="15173" y="11705"/>
                          </a:cubicBezTo>
                          <a:cubicBezTo>
                            <a:pt x="15823" y="11747"/>
                            <a:pt x="16322" y="11590"/>
                            <a:pt x="16522" y="11455"/>
                          </a:cubicBezTo>
                          <a:cubicBezTo>
                            <a:pt x="16722" y="11319"/>
                            <a:pt x="16597" y="11058"/>
                            <a:pt x="16372" y="10892"/>
                          </a:cubicBezTo>
                          <a:cubicBezTo>
                            <a:pt x="16147" y="10725"/>
                            <a:pt x="15848" y="10568"/>
                            <a:pt x="15173" y="10453"/>
                          </a:cubicBezTo>
                          <a:cubicBezTo>
                            <a:pt x="14499" y="10339"/>
                            <a:pt x="13525" y="10391"/>
                            <a:pt x="12327" y="10203"/>
                          </a:cubicBezTo>
                          <a:cubicBezTo>
                            <a:pt x="11128" y="10015"/>
                            <a:pt x="9080" y="9849"/>
                            <a:pt x="7982" y="9327"/>
                          </a:cubicBezTo>
                          <a:cubicBezTo>
                            <a:pt x="6883" y="8806"/>
                            <a:pt x="6209" y="7909"/>
                            <a:pt x="5734" y="7074"/>
                          </a:cubicBezTo>
                          <a:cubicBezTo>
                            <a:pt x="5260" y="6240"/>
                            <a:pt x="4785" y="5207"/>
                            <a:pt x="5135" y="4321"/>
                          </a:cubicBezTo>
                          <a:cubicBezTo>
                            <a:pt x="5485" y="3434"/>
                            <a:pt x="6683" y="2287"/>
                            <a:pt x="7832" y="1755"/>
                          </a:cubicBezTo>
                          <a:cubicBezTo>
                            <a:pt x="8981" y="1223"/>
                            <a:pt x="10778" y="1140"/>
                            <a:pt x="12027" y="1129"/>
                          </a:cubicBezTo>
                          <a:cubicBezTo>
                            <a:pt x="13276" y="1119"/>
                            <a:pt x="14399" y="1380"/>
                            <a:pt x="15323" y="1692"/>
                          </a:cubicBezTo>
                          <a:cubicBezTo>
                            <a:pt x="16247" y="2005"/>
                            <a:pt x="17071" y="2548"/>
                            <a:pt x="17571" y="3007"/>
                          </a:cubicBezTo>
                          <a:cubicBezTo>
                            <a:pt x="18070" y="3466"/>
                            <a:pt x="18045" y="3904"/>
                            <a:pt x="18320" y="4446"/>
                          </a:cubicBezTo>
                          <a:cubicBezTo>
                            <a:pt x="18594" y="4988"/>
                            <a:pt x="18919" y="5990"/>
                            <a:pt x="19219" y="6261"/>
                          </a:cubicBezTo>
                          <a:cubicBezTo>
                            <a:pt x="19518" y="6532"/>
                            <a:pt x="20068" y="6209"/>
                            <a:pt x="20118" y="6073"/>
                          </a:cubicBezTo>
                          <a:cubicBezTo>
                            <a:pt x="20168" y="5937"/>
                            <a:pt x="19568" y="5917"/>
                            <a:pt x="19518" y="5510"/>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grpSp>
              <p:sp>
                <p:nvSpPr>
                  <p:cNvPr id="167" name="Oval"/>
                  <p:cNvSpPr/>
                  <p:nvPr/>
                </p:nvSpPr>
                <p:spPr>
                  <a:xfrm rot="16200000">
                    <a:off x="125315" y="140247"/>
                    <a:ext cx="30012" cy="28189"/>
                  </a:xfrm>
                  <a:prstGeom prst="ellipse">
                    <a:avLst/>
                  </a:pr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168" name="Shape"/>
                  <p:cNvSpPr/>
                  <p:nvPr/>
                </p:nvSpPr>
                <p:spPr>
                  <a:xfrm rot="16200000">
                    <a:off x="53500" y="82063"/>
                    <a:ext cx="46358" cy="57674"/>
                  </a:xfrm>
                  <a:custGeom>
                    <a:avLst/>
                    <a:gdLst/>
                    <a:ahLst/>
                    <a:cxnLst>
                      <a:cxn ang="0">
                        <a:pos x="wd2" y="hd2"/>
                      </a:cxn>
                      <a:cxn ang="5400000">
                        <a:pos x="wd2" y="hd2"/>
                      </a:cxn>
                      <a:cxn ang="10800000">
                        <a:pos x="wd2" y="hd2"/>
                      </a:cxn>
                      <a:cxn ang="16200000">
                        <a:pos x="wd2" y="hd2"/>
                      </a:cxn>
                    </a:cxnLst>
                    <a:rect l="0" t="0" r="r" b="b"/>
                    <a:pathLst>
                      <a:path w="21073" h="20866" fill="norm" stroke="1" extrusionOk="0">
                        <a:moveTo>
                          <a:pt x="47" y="19902"/>
                        </a:moveTo>
                        <a:cubicBezTo>
                          <a:pt x="-197" y="18326"/>
                          <a:pt x="534" y="14222"/>
                          <a:pt x="1995" y="11195"/>
                        </a:cubicBezTo>
                        <a:cubicBezTo>
                          <a:pt x="3457" y="8169"/>
                          <a:pt x="6705" y="3608"/>
                          <a:pt x="8817" y="1743"/>
                        </a:cubicBezTo>
                        <a:cubicBezTo>
                          <a:pt x="10928" y="-123"/>
                          <a:pt x="12958" y="43"/>
                          <a:pt x="14663" y="1"/>
                        </a:cubicBezTo>
                        <a:cubicBezTo>
                          <a:pt x="16368" y="-40"/>
                          <a:pt x="17992" y="623"/>
                          <a:pt x="19048" y="1494"/>
                        </a:cubicBezTo>
                        <a:cubicBezTo>
                          <a:pt x="20104" y="2365"/>
                          <a:pt x="21403" y="3608"/>
                          <a:pt x="20997" y="5225"/>
                        </a:cubicBezTo>
                        <a:cubicBezTo>
                          <a:pt x="20591" y="6842"/>
                          <a:pt x="18723" y="8791"/>
                          <a:pt x="16612" y="11195"/>
                        </a:cubicBezTo>
                        <a:cubicBezTo>
                          <a:pt x="14501" y="13600"/>
                          <a:pt x="10522" y="18077"/>
                          <a:pt x="8329" y="19653"/>
                        </a:cubicBezTo>
                        <a:cubicBezTo>
                          <a:pt x="6137" y="21228"/>
                          <a:pt x="4756" y="20648"/>
                          <a:pt x="3457" y="20648"/>
                        </a:cubicBezTo>
                        <a:cubicBezTo>
                          <a:pt x="2158" y="20648"/>
                          <a:pt x="290" y="21477"/>
                          <a:pt x="47" y="19902"/>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169" name="Shape"/>
                  <p:cNvSpPr/>
                  <p:nvPr/>
                </p:nvSpPr>
                <p:spPr>
                  <a:xfrm rot="16200000">
                    <a:off x="130014" y="66641"/>
                    <a:ext cx="69059" cy="38223"/>
                  </a:xfrm>
                  <a:custGeom>
                    <a:avLst/>
                    <a:gdLst/>
                    <a:ahLst/>
                    <a:cxnLst>
                      <a:cxn ang="0">
                        <a:pos x="wd2" y="hd2"/>
                      </a:cxn>
                      <a:cxn ang="5400000">
                        <a:pos x="wd2" y="hd2"/>
                      </a:cxn>
                      <a:cxn ang="10800000">
                        <a:pos x="wd2" y="hd2"/>
                      </a:cxn>
                      <a:cxn ang="16200000">
                        <a:pos x="wd2" y="hd2"/>
                      </a:cxn>
                    </a:cxnLst>
                    <a:rect l="0" t="0" r="r" b="b"/>
                    <a:pathLst>
                      <a:path w="21301" h="21191" fill="norm" stroke="1" extrusionOk="0">
                        <a:moveTo>
                          <a:pt x="5363" y="12603"/>
                        </a:moveTo>
                        <a:cubicBezTo>
                          <a:pt x="3269" y="10189"/>
                          <a:pt x="1616" y="7013"/>
                          <a:pt x="735" y="5361"/>
                        </a:cubicBezTo>
                        <a:cubicBezTo>
                          <a:pt x="-147" y="3709"/>
                          <a:pt x="-37" y="3582"/>
                          <a:pt x="73" y="2693"/>
                        </a:cubicBezTo>
                        <a:cubicBezTo>
                          <a:pt x="184" y="1803"/>
                          <a:pt x="239" y="215"/>
                          <a:pt x="1396" y="25"/>
                        </a:cubicBezTo>
                        <a:cubicBezTo>
                          <a:pt x="2553" y="-166"/>
                          <a:pt x="4977" y="787"/>
                          <a:pt x="7016" y="1549"/>
                        </a:cubicBezTo>
                        <a:cubicBezTo>
                          <a:pt x="9055" y="2312"/>
                          <a:pt x="11480" y="3201"/>
                          <a:pt x="13629" y="4599"/>
                        </a:cubicBezTo>
                        <a:cubicBezTo>
                          <a:pt x="15777" y="5996"/>
                          <a:pt x="18643" y="7839"/>
                          <a:pt x="19910" y="9935"/>
                        </a:cubicBezTo>
                        <a:cubicBezTo>
                          <a:pt x="21177" y="12032"/>
                          <a:pt x="21453" y="15335"/>
                          <a:pt x="21233" y="17178"/>
                        </a:cubicBezTo>
                        <a:cubicBezTo>
                          <a:pt x="21012" y="19020"/>
                          <a:pt x="19910" y="20545"/>
                          <a:pt x="18588" y="20989"/>
                        </a:cubicBezTo>
                        <a:cubicBezTo>
                          <a:pt x="17265" y="21434"/>
                          <a:pt x="15392" y="21180"/>
                          <a:pt x="13298" y="19846"/>
                        </a:cubicBezTo>
                        <a:cubicBezTo>
                          <a:pt x="11204" y="18512"/>
                          <a:pt x="7457" y="15018"/>
                          <a:pt x="5363" y="12603"/>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170" name="Shape"/>
                  <p:cNvSpPr/>
                  <p:nvPr/>
                </p:nvSpPr>
                <p:spPr>
                  <a:xfrm rot="16200000">
                    <a:off x="202164" y="122669"/>
                    <a:ext cx="26247" cy="62823"/>
                  </a:xfrm>
                  <a:custGeom>
                    <a:avLst/>
                    <a:gdLst/>
                    <a:ahLst/>
                    <a:cxnLst>
                      <a:cxn ang="0">
                        <a:pos x="wd2" y="hd2"/>
                      </a:cxn>
                      <a:cxn ang="5400000">
                        <a:pos x="wd2" y="hd2"/>
                      </a:cxn>
                      <a:cxn ang="10800000">
                        <a:pos x="wd2" y="hd2"/>
                      </a:cxn>
                      <a:cxn ang="16200000">
                        <a:pos x="wd2" y="hd2"/>
                      </a:cxn>
                    </a:cxnLst>
                    <a:rect l="0" t="0" r="r" b="b"/>
                    <a:pathLst>
                      <a:path w="21017" h="21222" fill="norm" stroke="1" extrusionOk="0">
                        <a:moveTo>
                          <a:pt x="2575" y="6305"/>
                        </a:moveTo>
                        <a:cubicBezTo>
                          <a:pt x="3576" y="4524"/>
                          <a:pt x="4864" y="2473"/>
                          <a:pt x="6008" y="1428"/>
                        </a:cubicBezTo>
                        <a:cubicBezTo>
                          <a:pt x="7152" y="383"/>
                          <a:pt x="7868" y="112"/>
                          <a:pt x="9441" y="34"/>
                        </a:cubicBezTo>
                        <a:cubicBezTo>
                          <a:pt x="11015" y="-43"/>
                          <a:pt x="13732" y="-82"/>
                          <a:pt x="15449" y="963"/>
                        </a:cubicBezTo>
                        <a:cubicBezTo>
                          <a:pt x="17166" y="2008"/>
                          <a:pt x="18882" y="3750"/>
                          <a:pt x="19740" y="6305"/>
                        </a:cubicBezTo>
                        <a:cubicBezTo>
                          <a:pt x="20599" y="8860"/>
                          <a:pt x="21600" y="13853"/>
                          <a:pt x="20599" y="16292"/>
                        </a:cubicBezTo>
                        <a:cubicBezTo>
                          <a:pt x="19597" y="18731"/>
                          <a:pt x="16593" y="20357"/>
                          <a:pt x="13732" y="20937"/>
                        </a:cubicBezTo>
                        <a:cubicBezTo>
                          <a:pt x="10872" y="21518"/>
                          <a:pt x="5722" y="21247"/>
                          <a:pt x="3433" y="19776"/>
                        </a:cubicBezTo>
                        <a:cubicBezTo>
                          <a:pt x="1144" y="18305"/>
                          <a:pt x="0" y="14318"/>
                          <a:pt x="0" y="12112"/>
                        </a:cubicBezTo>
                        <a:cubicBezTo>
                          <a:pt x="0" y="9905"/>
                          <a:pt x="1574" y="8086"/>
                          <a:pt x="2575" y="6305"/>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171" name="Shape"/>
                  <p:cNvSpPr/>
                  <p:nvPr/>
                </p:nvSpPr>
                <p:spPr>
                  <a:xfrm rot="16200000">
                    <a:off x="124694" y="208783"/>
                    <a:ext cx="68986" cy="27960"/>
                  </a:xfrm>
                  <a:custGeom>
                    <a:avLst/>
                    <a:gdLst/>
                    <a:ahLst/>
                    <a:cxnLst>
                      <a:cxn ang="0">
                        <a:pos x="wd2" y="hd2"/>
                      </a:cxn>
                      <a:cxn ang="5400000">
                        <a:pos x="wd2" y="hd2"/>
                      </a:cxn>
                      <a:cxn ang="10800000">
                        <a:pos x="wd2" y="hd2"/>
                      </a:cxn>
                      <a:cxn ang="16200000">
                        <a:pos x="wd2" y="hd2"/>
                      </a:cxn>
                    </a:cxnLst>
                    <a:rect l="0" t="0" r="r" b="b"/>
                    <a:pathLst>
                      <a:path w="21279" h="20831" fill="norm" stroke="1" extrusionOk="0">
                        <a:moveTo>
                          <a:pt x="9594" y="4811"/>
                        </a:moveTo>
                        <a:cubicBezTo>
                          <a:pt x="12018" y="3445"/>
                          <a:pt x="15104" y="1994"/>
                          <a:pt x="16867" y="1225"/>
                        </a:cubicBezTo>
                        <a:cubicBezTo>
                          <a:pt x="18631" y="457"/>
                          <a:pt x="19457" y="-397"/>
                          <a:pt x="20173" y="201"/>
                        </a:cubicBezTo>
                        <a:cubicBezTo>
                          <a:pt x="20890" y="798"/>
                          <a:pt x="21551" y="3018"/>
                          <a:pt x="21165" y="4811"/>
                        </a:cubicBezTo>
                        <a:cubicBezTo>
                          <a:pt x="20780" y="6604"/>
                          <a:pt x="19622" y="8653"/>
                          <a:pt x="17859" y="10958"/>
                        </a:cubicBezTo>
                        <a:cubicBezTo>
                          <a:pt x="16096" y="13263"/>
                          <a:pt x="13231" y="17020"/>
                          <a:pt x="10586" y="18642"/>
                        </a:cubicBezTo>
                        <a:cubicBezTo>
                          <a:pt x="7941" y="20264"/>
                          <a:pt x="3753" y="21203"/>
                          <a:pt x="1990" y="20691"/>
                        </a:cubicBezTo>
                        <a:cubicBezTo>
                          <a:pt x="227" y="20178"/>
                          <a:pt x="-49" y="17446"/>
                          <a:pt x="6" y="15568"/>
                        </a:cubicBezTo>
                        <a:cubicBezTo>
                          <a:pt x="61" y="13690"/>
                          <a:pt x="778" y="11214"/>
                          <a:pt x="2320" y="9421"/>
                        </a:cubicBezTo>
                        <a:cubicBezTo>
                          <a:pt x="3863" y="7628"/>
                          <a:pt x="7169" y="6177"/>
                          <a:pt x="9594" y="4811"/>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172" name="Shape"/>
                  <p:cNvSpPr/>
                  <p:nvPr/>
                </p:nvSpPr>
                <p:spPr>
                  <a:xfrm rot="16200000">
                    <a:off x="70309" y="181579"/>
                    <a:ext cx="41885" cy="42978"/>
                  </a:xfrm>
                  <a:custGeom>
                    <a:avLst/>
                    <a:gdLst/>
                    <a:ahLst/>
                    <a:cxnLst>
                      <a:cxn ang="0">
                        <a:pos x="wd2" y="hd2"/>
                      </a:cxn>
                      <a:cxn ang="5400000">
                        <a:pos x="wd2" y="hd2"/>
                      </a:cxn>
                      <a:cxn ang="10800000">
                        <a:pos x="wd2" y="hd2"/>
                      </a:cxn>
                      <a:cxn ang="16200000">
                        <a:pos x="wd2" y="hd2"/>
                      </a:cxn>
                    </a:cxnLst>
                    <a:rect l="0" t="0" r="r" b="b"/>
                    <a:pathLst>
                      <a:path w="21279" h="20987" fill="norm" stroke="1" extrusionOk="0">
                        <a:moveTo>
                          <a:pt x="7079" y="14815"/>
                        </a:moveTo>
                        <a:cubicBezTo>
                          <a:pt x="4901" y="13304"/>
                          <a:pt x="3358" y="12073"/>
                          <a:pt x="2178" y="10450"/>
                        </a:cubicBezTo>
                        <a:cubicBezTo>
                          <a:pt x="998" y="8827"/>
                          <a:pt x="0" y="6757"/>
                          <a:pt x="0" y="5078"/>
                        </a:cubicBezTo>
                        <a:cubicBezTo>
                          <a:pt x="0" y="3399"/>
                          <a:pt x="363" y="1049"/>
                          <a:pt x="2178" y="378"/>
                        </a:cubicBezTo>
                        <a:cubicBezTo>
                          <a:pt x="3993" y="-294"/>
                          <a:pt x="8531" y="-70"/>
                          <a:pt x="10891" y="1049"/>
                        </a:cubicBezTo>
                        <a:cubicBezTo>
                          <a:pt x="13250" y="2168"/>
                          <a:pt x="14612" y="4462"/>
                          <a:pt x="16336" y="7093"/>
                        </a:cubicBezTo>
                        <a:cubicBezTo>
                          <a:pt x="18061" y="9723"/>
                          <a:pt x="20874" y="14535"/>
                          <a:pt x="21237" y="16829"/>
                        </a:cubicBezTo>
                        <a:cubicBezTo>
                          <a:pt x="21600" y="19124"/>
                          <a:pt x="19513" y="20411"/>
                          <a:pt x="18514" y="20858"/>
                        </a:cubicBezTo>
                        <a:cubicBezTo>
                          <a:pt x="17516" y="21306"/>
                          <a:pt x="17244" y="20523"/>
                          <a:pt x="15247" y="19515"/>
                        </a:cubicBezTo>
                        <a:cubicBezTo>
                          <a:pt x="13250" y="18508"/>
                          <a:pt x="9257" y="16326"/>
                          <a:pt x="7079" y="14815"/>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grpSp>
            <p:pic>
              <p:nvPicPr>
                <p:cNvPr id="174" name="image.pdf" descr="image.pdf"/>
                <p:cNvPicPr>
                  <a:picLocks noChangeAspect="1"/>
                </p:cNvPicPr>
                <p:nvPr/>
              </p:nvPicPr>
              <p:blipFill>
                <a:blip r:embed="rId2">
                  <a:extLst/>
                </a:blip>
                <a:stretch>
                  <a:fillRect/>
                </a:stretch>
              </p:blipFill>
              <p:spPr>
                <a:xfrm>
                  <a:off x="-1" y="248255"/>
                  <a:ext cx="310015" cy="317699"/>
                </a:xfrm>
                <a:prstGeom prst="rect">
                  <a:avLst/>
                </a:prstGeom>
                <a:ln w="12700" cap="flat">
                  <a:noFill/>
                  <a:miter lim="400000"/>
                </a:ln>
                <a:effectLst/>
              </p:spPr>
            </p:pic>
            <p:pic>
              <p:nvPicPr>
                <p:cNvPr id="175" name="image.pdf" descr="image.pdf"/>
                <p:cNvPicPr>
                  <a:picLocks noChangeAspect="1"/>
                </p:cNvPicPr>
                <p:nvPr/>
              </p:nvPicPr>
              <p:blipFill>
                <a:blip r:embed="rId2">
                  <a:extLst/>
                </a:blip>
                <a:stretch>
                  <a:fillRect/>
                </a:stretch>
              </p:blipFill>
              <p:spPr>
                <a:xfrm>
                  <a:off x="490020" y="248255"/>
                  <a:ext cx="310014" cy="317699"/>
                </a:xfrm>
                <a:prstGeom prst="rect">
                  <a:avLst/>
                </a:prstGeom>
                <a:ln w="12700" cap="flat">
                  <a:noFill/>
                  <a:miter lim="400000"/>
                </a:ln>
                <a:effectLst/>
              </p:spPr>
            </p:pic>
            <p:pic>
              <p:nvPicPr>
                <p:cNvPr id="176" name="image.pdf" descr="image.pdf"/>
                <p:cNvPicPr>
                  <a:picLocks noChangeAspect="1"/>
                </p:cNvPicPr>
                <p:nvPr/>
              </p:nvPicPr>
              <p:blipFill>
                <a:blip r:embed="rId2">
                  <a:extLst/>
                </a:blip>
                <a:stretch>
                  <a:fillRect/>
                </a:stretch>
              </p:blipFill>
              <p:spPr>
                <a:xfrm>
                  <a:off x="240010" y="581577"/>
                  <a:ext cx="310014" cy="317699"/>
                </a:xfrm>
                <a:prstGeom prst="rect">
                  <a:avLst/>
                </a:prstGeom>
                <a:ln w="12700" cap="flat">
                  <a:noFill/>
                  <a:miter lim="400000"/>
                </a:ln>
                <a:effectLst/>
              </p:spPr>
            </p:pic>
            <p:pic>
              <p:nvPicPr>
                <p:cNvPr id="177" name="image.pdf" descr="image.pdf"/>
                <p:cNvPicPr>
                  <a:picLocks noChangeAspect="1"/>
                </p:cNvPicPr>
                <p:nvPr/>
              </p:nvPicPr>
              <p:blipFill>
                <a:blip r:embed="rId2">
                  <a:extLst/>
                </a:blip>
                <a:stretch>
                  <a:fillRect/>
                </a:stretch>
              </p:blipFill>
              <p:spPr>
                <a:xfrm>
                  <a:off x="160006" y="998230"/>
                  <a:ext cx="310014" cy="317699"/>
                </a:xfrm>
                <a:prstGeom prst="rect">
                  <a:avLst/>
                </a:prstGeom>
                <a:ln w="12700" cap="flat">
                  <a:noFill/>
                  <a:miter lim="400000"/>
                </a:ln>
                <a:effectLst/>
              </p:spPr>
            </p:pic>
            <p:pic>
              <p:nvPicPr>
                <p:cNvPr id="178" name="image.pdf" descr="image.pdf"/>
                <p:cNvPicPr>
                  <a:picLocks noChangeAspect="1"/>
                </p:cNvPicPr>
                <p:nvPr/>
              </p:nvPicPr>
              <p:blipFill>
                <a:blip r:embed="rId2">
                  <a:extLst/>
                </a:blip>
                <a:stretch>
                  <a:fillRect/>
                </a:stretch>
              </p:blipFill>
              <p:spPr>
                <a:xfrm>
                  <a:off x="490020" y="914899"/>
                  <a:ext cx="310014" cy="317699"/>
                </a:xfrm>
                <a:prstGeom prst="rect">
                  <a:avLst/>
                </a:prstGeom>
                <a:ln w="12700" cap="flat">
                  <a:noFill/>
                  <a:miter lim="400000"/>
                </a:ln>
                <a:effectLst/>
              </p:spPr>
            </p:pic>
            <p:pic>
              <p:nvPicPr>
                <p:cNvPr id="179" name="image.pdf" descr="image.pdf"/>
                <p:cNvPicPr>
                  <a:picLocks noChangeAspect="1"/>
                </p:cNvPicPr>
                <p:nvPr/>
              </p:nvPicPr>
              <p:blipFill>
                <a:blip r:embed="rId2">
                  <a:extLst/>
                </a:blip>
                <a:stretch>
                  <a:fillRect/>
                </a:stretch>
              </p:blipFill>
              <p:spPr>
                <a:xfrm>
                  <a:off x="320013" y="1331552"/>
                  <a:ext cx="310014" cy="317699"/>
                </a:xfrm>
                <a:prstGeom prst="rect">
                  <a:avLst/>
                </a:prstGeom>
                <a:ln w="12700" cap="flat">
                  <a:noFill/>
                  <a:miter lim="400000"/>
                </a:ln>
                <a:effectLst/>
              </p:spPr>
            </p:pic>
            <p:pic>
              <p:nvPicPr>
                <p:cNvPr id="180" name="image.pdf" descr="image.pdf"/>
                <p:cNvPicPr>
                  <a:picLocks noChangeAspect="1"/>
                </p:cNvPicPr>
                <p:nvPr/>
              </p:nvPicPr>
              <p:blipFill>
                <a:blip r:embed="rId2">
                  <a:extLst/>
                </a:blip>
                <a:stretch>
                  <a:fillRect/>
                </a:stretch>
              </p:blipFill>
              <p:spPr>
                <a:xfrm>
                  <a:off x="490020" y="1748205"/>
                  <a:ext cx="310014" cy="317698"/>
                </a:xfrm>
                <a:prstGeom prst="rect">
                  <a:avLst/>
                </a:prstGeom>
                <a:ln w="12700" cap="flat">
                  <a:noFill/>
                  <a:miter lim="400000"/>
                </a:ln>
                <a:effectLst/>
              </p:spPr>
            </p:pic>
            <p:pic>
              <p:nvPicPr>
                <p:cNvPr id="181" name="image.pdf" descr="image.pdf"/>
                <p:cNvPicPr>
                  <a:picLocks noChangeAspect="1"/>
                </p:cNvPicPr>
                <p:nvPr/>
              </p:nvPicPr>
              <p:blipFill>
                <a:blip r:embed="rId2">
                  <a:extLst/>
                </a:blip>
                <a:stretch>
                  <a:fillRect/>
                </a:stretch>
              </p:blipFill>
              <p:spPr>
                <a:xfrm>
                  <a:off x="490020" y="2164858"/>
                  <a:ext cx="310014" cy="317698"/>
                </a:xfrm>
                <a:prstGeom prst="rect">
                  <a:avLst/>
                </a:prstGeom>
                <a:ln w="12700" cap="flat">
                  <a:noFill/>
                  <a:miter lim="400000"/>
                </a:ln>
                <a:effectLst/>
              </p:spPr>
            </p:pic>
          </p:grpSp>
          <p:grpSp>
            <p:nvGrpSpPr>
              <p:cNvPr id="202" name="Group"/>
              <p:cNvGrpSpPr/>
              <p:nvPr/>
            </p:nvGrpSpPr>
            <p:grpSpPr>
              <a:xfrm>
                <a:off x="0" y="1748205"/>
                <a:ext cx="870037" cy="5150870"/>
                <a:chOff x="0" y="0"/>
                <a:chExt cx="870036" cy="5150869"/>
              </a:xfrm>
            </p:grpSpPr>
            <p:pic>
              <p:nvPicPr>
                <p:cNvPr id="183" name="image.pdf" descr="image.pdf"/>
                <p:cNvPicPr>
                  <a:picLocks noChangeAspect="1"/>
                </p:cNvPicPr>
                <p:nvPr/>
              </p:nvPicPr>
              <p:blipFill>
                <a:blip r:embed="rId2">
                  <a:extLst/>
                </a:blip>
                <a:stretch>
                  <a:fillRect/>
                </a:stretch>
              </p:blipFill>
              <p:spPr>
                <a:xfrm>
                  <a:off x="320013" y="0"/>
                  <a:ext cx="310014" cy="317698"/>
                </a:xfrm>
                <a:prstGeom prst="rect">
                  <a:avLst/>
                </a:prstGeom>
                <a:ln w="12700" cap="flat">
                  <a:noFill/>
                  <a:miter lim="400000"/>
                </a:ln>
                <a:effectLst/>
              </p:spPr>
            </p:pic>
            <p:pic>
              <p:nvPicPr>
                <p:cNvPr id="184" name="image.pdf" descr="image.pdf"/>
                <p:cNvPicPr>
                  <a:picLocks noChangeAspect="1"/>
                </p:cNvPicPr>
                <p:nvPr/>
              </p:nvPicPr>
              <p:blipFill>
                <a:blip r:embed="rId2">
                  <a:extLst/>
                </a:blip>
                <a:stretch>
                  <a:fillRect/>
                </a:stretch>
              </p:blipFill>
              <p:spPr>
                <a:xfrm>
                  <a:off x="400016" y="333322"/>
                  <a:ext cx="310015" cy="317698"/>
                </a:xfrm>
                <a:prstGeom prst="rect">
                  <a:avLst/>
                </a:prstGeom>
                <a:ln w="12700" cap="flat">
                  <a:noFill/>
                  <a:miter lim="400000"/>
                </a:ln>
                <a:effectLst/>
              </p:spPr>
            </p:pic>
            <p:pic>
              <p:nvPicPr>
                <p:cNvPr id="185" name="image.pdf" descr="image.pdf"/>
                <p:cNvPicPr>
                  <a:picLocks noChangeAspect="1"/>
                </p:cNvPicPr>
                <p:nvPr/>
              </p:nvPicPr>
              <p:blipFill>
                <a:blip r:embed="rId2">
                  <a:extLst/>
                </a:blip>
                <a:stretch>
                  <a:fillRect/>
                </a:stretch>
              </p:blipFill>
              <p:spPr>
                <a:xfrm>
                  <a:off x="320013" y="999966"/>
                  <a:ext cx="310014" cy="317699"/>
                </a:xfrm>
                <a:prstGeom prst="rect">
                  <a:avLst/>
                </a:prstGeom>
                <a:ln w="12700" cap="flat">
                  <a:noFill/>
                  <a:miter lim="400000"/>
                </a:ln>
                <a:effectLst/>
              </p:spPr>
            </p:pic>
            <p:pic>
              <p:nvPicPr>
                <p:cNvPr id="186" name="image.pdf" descr="image.pdf"/>
                <p:cNvPicPr>
                  <a:picLocks noChangeAspect="1"/>
                </p:cNvPicPr>
                <p:nvPr/>
              </p:nvPicPr>
              <p:blipFill>
                <a:blip r:embed="rId2">
                  <a:extLst/>
                </a:blip>
                <a:stretch>
                  <a:fillRect/>
                </a:stretch>
              </p:blipFill>
              <p:spPr>
                <a:xfrm>
                  <a:off x="560023" y="1249958"/>
                  <a:ext cx="310014" cy="317698"/>
                </a:xfrm>
                <a:prstGeom prst="rect">
                  <a:avLst/>
                </a:prstGeom>
                <a:ln w="12700" cap="flat">
                  <a:noFill/>
                  <a:miter lim="400000"/>
                </a:ln>
                <a:effectLst/>
              </p:spPr>
            </p:pic>
            <p:pic>
              <p:nvPicPr>
                <p:cNvPr id="187" name="image.pdf" descr="image.pdf"/>
                <p:cNvPicPr>
                  <a:picLocks noChangeAspect="1"/>
                </p:cNvPicPr>
                <p:nvPr/>
              </p:nvPicPr>
              <p:blipFill>
                <a:blip r:embed="rId2">
                  <a:extLst/>
                </a:blip>
                <a:stretch>
                  <a:fillRect/>
                </a:stretch>
              </p:blipFill>
              <p:spPr>
                <a:xfrm>
                  <a:off x="160006" y="1416619"/>
                  <a:ext cx="310014" cy="317699"/>
                </a:xfrm>
                <a:prstGeom prst="rect">
                  <a:avLst/>
                </a:prstGeom>
                <a:ln w="12700" cap="flat">
                  <a:noFill/>
                  <a:miter lim="400000"/>
                </a:ln>
                <a:effectLst/>
              </p:spPr>
            </p:pic>
            <p:pic>
              <p:nvPicPr>
                <p:cNvPr id="188" name="image.pdf" descr="image.pdf"/>
                <p:cNvPicPr>
                  <a:picLocks noChangeAspect="1"/>
                </p:cNvPicPr>
                <p:nvPr/>
              </p:nvPicPr>
              <p:blipFill>
                <a:blip r:embed="rId2">
                  <a:extLst/>
                </a:blip>
                <a:stretch>
                  <a:fillRect/>
                </a:stretch>
              </p:blipFill>
              <p:spPr>
                <a:xfrm>
                  <a:off x="240010" y="1749941"/>
                  <a:ext cx="310014" cy="317699"/>
                </a:xfrm>
                <a:prstGeom prst="rect">
                  <a:avLst/>
                </a:prstGeom>
                <a:ln w="12700" cap="flat">
                  <a:noFill/>
                  <a:miter lim="400000"/>
                </a:ln>
                <a:effectLst/>
              </p:spPr>
            </p:pic>
            <p:pic>
              <p:nvPicPr>
                <p:cNvPr id="189" name="image.pdf" descr="image.pdf"/>
                <p:cNvPicPr>
                  <a:picLocks noChangeAspect="1"/>
                </p:cNvPicPr>
                <p:nvPr/>
              </p:nvPicPr>
              <p:blipFill>
                <a:blip r:embed="rId2">
                  <a:extLst/>
                </a:blip>
                <a:stretch>
                  <a:fillRect/>
                </a:stretch>
              </p:blipFill>
              <p:spPr>
                <a:xfrm>
                  <a:off x="560023" y="1833272"/>
                  <a:ext cx="310014" cy="317698"/>
                </a:xfrm>
                <a:prstGeom prst="rect">
                  <a:avLst/>
                </a:prstGeom>
                <a:ln w="12700" cap="flat">
                  <a:noFill/>
                  <a:miter lim="400000"/>
                </a:ln>
                <a:effectLst/>
              </p:spPr>
            </p:pic>
            <p:pic>
              <p:nvPicPr>
                <p:cNvPr id="190" name="image.pdf" descr="image.pdf"/>
                <p:cNvPicPr>
                  <a:picLocks noChangeAspect="1"/>
                </p:cNvPicPr>
                <p:nvPr/>
              </p:nvPicPr>
              <p:blipFill>
                <a:blip r:embed="rId2">
                  <a:extLst/>
                </a:blip>
                <a:stretch>
                  <a:fillRect/>
                </a:stretch>
              </p:blipFill>
              <p:spPr>
                <a:xfrm>
                  <a:off x="480020" y="2333255"/>
                  <a:ext cx="310014" cy="317698"/>
                </a:xfrm>
                <a:prstGeom prst="rect">
                  <a:avLst/>
                </a:prstGeom>
                <a:ln w="12700" cap="flat">
                  <a:noFill/>
                  <a:miter lim="400000"/>
                </a:ln>
                <a:effectLst/>
              </p:spPr>
            </p:pic>
            <p:pic>
              <p:nvPicPr>
                <p:cNvPr id="191" name="image.pdf" descr="image.pdf"/>
                <p:cNvPicPr>
                  <a:picLocks noChangeAspect="1"/>
                </p:cNvPicPr>
                <p:nvPr/>
              </p:nvPicPr>
              <p:blipFill>
                <a:blip r:embed="rId2">
                  <a:extLst/>
                </a:blip>
                <a:stretch>
                  <a:fillRect/>
                </a:stretch>
              </p:blipFill>
              <p:spPr>
                <a:xfrm>
                  <a:off x="80003" y="2083263"/>
                  <a:ext cx="310014" cy="317699"/>
                </a:xfrm>
                <a:prstGeom prst="rect">
                  <a:avLst/>
                </a:prstGeom>
                <a:ln w="12700" cap="flat">
                  <a:noFill/>
                  <a:miter lim="400000"/>
                </a:ln>
                <a:effectLst/>
              </p:spPr>
            </p:pic>
            <p:pic>
              <p:nvPicPr>
                <p:cNvPr id="192" name="image.pdf" descr="image.pdf"/>
                <p:cNvPicPr>
                  <a:picLocks noChangeAspect="1"/>
                </p:cNvPicPr>
                <p:nvPr/>
              </p:nvPicPr>
              <p:blipFill>
                <a:blip r:embed="rId2">
                  <a:extLst/>
                </a:blip>
                <a:stretch>
                  <a:fillRect/>
                </a:stretch>
              </p:blipFill>
              <p:spPr>
                <a:xfrm>
                  <a:off x="80003" y="2499916"/>
                  <a:ext cx="310014" cy="317699"/>
                </a:xfrm>
                <a:prstGeom prst="rect">
                  <a:avLst/>
                </a:prstGeom>
                <a:ln w="12700" cap="flat">
                  <a:noFill/>
                  <a:miter lim="400000"/>
                </a:ln>
                <a:effectLst/>
              </p:spPr>
            </p:pic>
            <p:pic>
              <p:nvPicPr>
                <p:cNvPr id="193" name="image.pdf" descr="image.pdf"/>
                <p:cNvPicPr>
                  <a:picLocks noChangeAspect="1"/>
                </p:cNvPicPr>
                <p:nvPr/>
              </p:nvPicPr>
              <p:blipFill>
                <a:blip r:embed="rId2">
                  <a:extLst/>
                </a:blip>
                <a:stretch>
                  <a:fillRect/>
                </a:stretch>
              </p:blipFill>
              <p:spPr>
                <a:xfrm>
                  <a:off x="320013" y="2749907"/>
                  <a:ext cx="310014" cy="317699"/>
                </a:xfrm>
                <a:prstGeom prst="rect">
                  <a:avLst/>
                </a:prstGeom>
                <a:ln w="12700" cap="flat">
                  <a:noFill/>
                  <a:miter lim="400000"/>
                </a:ln>
                <a:effectLst/>
              </p:spPr>
            </p:pic>
            <p:pic>
              <p:nvPicPr>
                <p:cNvPr id="194" name="image.pdf" descr="image.pdf"/>
                <p:cNvPicPr>
                  <a:picLocks noChangeAspect="1"/>
                </p:cNvPicPr>
                <p:nvPr/>
              </p:nvPicPr>
              <p:blipFill>
                <a:blip r:embed="rId2">
                  <a:extLst/>
                </a:blip>
                <a:stretch>
                  <a:fillRect/>
                </a:stretch>
              </p:blipFill>
              <p:spPr>
                <a:xfrm>
                  <a:off x="480020" y="666644"/>
                  <a:ext cx="310014" cy="317699"/>
                </a:xfrm>
                <a:prstGeom prst="rect">
                  <a:avLst/>
                </a:prstGeom>
                <a:ln w="12700" cap="flat">
                  <a:noFill/>
                  <a:miter lim="400000"/>
                </a:ln>
                <a:effectLst/>
              </p:spPr>
            </p:pic>
            <p:pic>
              <p:nvPicPr>
                <p:cNvPr id="195" name="image.pdf" descr="image.pdf"/>
                <p:cNvPicPr>
                  <a:picLocks noChangeAspect="1"/>
                </p:cNvPicPr>
                <p:nvPr/>
              </p:nvPicPr>
              <p:blipFill>
                <a:blip r:embed="rId2">
                  <a:extLst/>
                </a:blip>
                <a:stretch>
                  <a:fillRect/>
                </a:stretch>
              </p:blipFill>
              <p:spPr>
                <a:xfrm>
                  <a:off x="0" y="2999899"/>
                  <a:ext cx="310014" cy="317699"/>
                </a:xfrm>
                <a:prstGeom prst="rect">
                  <a:avLst/>
                </a:prstGeom>
                <a:ln w="12700" cap="flat">
                  <a:noFill/>
                  <a:miter lim="400000"/>
                </a:ln>
                <a:effectLst/>
              </p:spPr>
            </p:pic>
            <p:pic>
              <p:nvPicPr>
                <p:cNvPr id="196" name="image.pdf" descr="image.pdf"/>
                <p:cNvPicPr>
                  <a:picLocks noChangeAspect="1"/>
                </p:cNvPicPr>
                <p:nvPr/>
              </p:nvPicPr>
              <p:blipFill>
                <a:blip r:embed="rId2">
                  <a:extLst/>
                </a:blip>
                <a:stretch>
                  <a:fillRect/>
                </a:stretch>
              </p:blipFill>
              <p:spPr>
                <a:xfrm>
                  <a:off x="80003" y="3583213"/>
                  <a:ext cx="310014" cy="317699"/>
                </a:xfrm>
                <a:prstGeom prst="rect">
                  <a:avLst/>
                </a:prstGeom>
                <a:ln w="12700" cap="flat">
                  <a:noFill/>
                  <a:miter lim="400000"/>
                </a:ln>
                <a:effectLst/>
              </p:spPr>
            </p:pic>
            <p:pic>
              <p:nvPicPr>
                <p:cNvPr id="197" name="image.pdf" descr="image.pdf"/>
                <p:cNvPicPr>
                  <a:picLocks noChangeAspect="1"/>
                </p:cNvPicPr>
                <p:nvPr/>
              </p:nvPicPr>
              <p:blipFill>
                <a:blip r:embed="rId2">
                  <a:extLst/>
                </a:blip>
                <a:stretch>
                  <a:fillRect/>
                </a:stretch>
              </p:blipFill>
              <p:spPr>
                <a:xfrm>
                  <a:off x="480020" y="3999865"/>
                  <a:ext cx="310014" cy="317699"/>
                </a:xfrm>
                <a:prstGeom prst="rect">
                  <a:avLst/>
                </a:prstGeom>
                <a:ln w="12700" cap="flat">
                  <a:noFill/>
                  <a:miter lim="400000"/>
                </a:ln>
                <a:effectLst/>
              </p:spPr>
            </p:pic>
            <p:pic>
              <p:nvPicPr>
                <p:cNvPr id="198" name="image.pdf" descr="image.pdf"/>
                <p:cNvPicPr>
                  <a:picLocks noChangeAspect="1"/>
                </p:cNvPicPr>
                <p:nvPr/>
              </p:nvPicPr>
              <p:blipFill>
                <a:blip r:embed="rId2">
                  <a:extLst/>
                </a:blip>
                <a:stretch>
                  <a:fillRect/>
                </a:stretch>
              </p:blipFill>
              <p:spPr>
                <a:xfrm>
                  <a:off x="80003" y="4166527"/>
                  <a:ext cx="310014" cy="317698"/>
                </a:xfrm>
                <a:prstGeom prst="rect">
                  <a:avLst/>
                </a:prstGeom>
                <a:ln w="12700" cap="flat">
                  <a:noFill/>
                  <a:miter lim="400000"/>
                </a:ln>
                <a:effectLst/>
              </p:spPr>
            </p:pic>
            <p:pic>
              <p:nvPicPr>
                <p:cNvPr id="199" name="image.pdf" descr="image.pdf"/>
                <p:cNvPicPr>
                  <a:picLocks noChangeAspect="1"/>
                </p:cNvPicPr>
                <p:nvPr/>
              </p:nvPicPr>
              <p:blipFill>
                <a:blip r:embed="rId2">
                  <a:extLst/>
                </a:blip>
                <a:stretch>
                  <a:fillRect/>
                </a:stretch>
              </p:blipFill>
              <p:spPr>
                <a:xfrm>
                  <a:off x="240010" y="4416518"/>
                  <a:ext cx="310014" cy="317699"/>
                </a:xfrm>
                <a:prstGeom prst="rect">
                  <a:avLst/>
                </a:prstGeom>
                <a:ln w="12700" cap="flat">
                  <a:noFill/>
                  <a:miter lim="400000"/>
                </a:ln>
                <a:effectLst/>
              </p:spPr>
            </p:pic>
            <p:pic>
              <p:nvPicPr>
                <p:cNvPr id="200" name="image.pdf" descr="image.pdf"/>
                <p:cNvPicPr>
                  <a:picLocks noChangeAspect="1"/>
                </p:cNvPicPr>
                <p:nvPr/>
              </p:nvPicPr>
              <p:blipFill>
                <a:blip r:embed="rId2">
                  <a:extLst/>
                </a:blip>
                <a:stretch>
                  <a:fillRect/>
                </a:stretch>
              </p:blipFill>
              <p:spPr>
                <a:xfrm>
                  <a:off x="80003" y="4833171"/>
                  <a:ext cx="310014" cy="317699"/>
                </a:xfrm>
                <a:prstGeom prst="rect">
                  <a:avLst/>
                </a:prstGeom>
                <a:ln w="12700" cap="flat">
                  <a:noFill/>
                  <a:miter lim="400000"/>
                </a:ln>
                <a:effectLst/>
              </p:spPr>
            </p:pic>
            <p:pic>
              <p:nvPicPr>
                <p:cNvPr id="201" name="image.pdf" descr="image.pdf"/>
                <p:cNvPicPr>
                  <a:picLocks noChangeAspect="1"/>
                </p:cNvPicPr>
                <p:nvPr/>
              </p:nvPicPr>
              <p:blipFill>
                <a:blip r:embed="rId2">
                  <a:extLst/>
                </a:blip>
                <a:stretch>
                  <a:fillRect/>
                </a:stretch>
              </p:blipFill>
              <p:spPr>
                <a:xfrm>
                  <a:off x="400016" y="4666510"/>
                  <a:ext cx="310015" cy="317699"/>
                </a:xfrm>
                <a:prstGeom prst="rect">
                  <a:avLst/>
                </a:prstGeom>
                <a:ln w="12700" cap="flat">
                  <a:noFill/>
                  <a:miter lim="400000"/>
                </a:ln>
                <a:effectLst/>
              </p:spPr>
            </p:pic>
          </p:grpSp>
        </p:grpSp>
        <p:sp>
          <p:nvSpPr>
            <p:cNvPr id="204" name="Shape"/>
            <p:cNvSpPr/>
            <p:nvPr/>
          </p:nvSpPr>
          <p:spPr>
            <a:xfrm>
              <a:off x="8350354" y="5530041"/>
              <a:ext cx="1250054" cy="1959292"/>
            </a:xfrm>
            <a:custGeom>
              <a:avLst/>
              <a:gdLst/>
              <a:ahLst/>
              <a:cxnLst>
                <a:cxn ang="0">
                  <a:pos x="wd2" y="hd2"/>
                </a:cxn>
                <a:cxn ang="5400000">
                  <a:pos x="wd2" y="hd2"/>
                </a:cxn>
                <a:cxn ang="10800000">
                  <a:pos x="wd2" y="hd2"/>
                </a:cxn>
                <a:cxn ang="16200000">
                  <a:pos x="wd2" y="hd2"/>
                </a:cxn>
              </a:cxnLst>
              <a:rect l="0" t="0" r="r" b="b"/>
              <a:pathLst>
                <a:path w="21600" h="19949" fill="norm" stroke="1" extrusionOk="0">
                  <a:moveTo>
                    <a:pt x="10714" y="1071"/>
                  </a:moveTo>
                  <a:cubicBezTo>
                    <a:pt x="8899" y="1760"/>
                    <a:pt x="11174" y="3952"/>
                    <a:pt x="10886" y="5631"/>
                  </a:cubicBezTo>
                  <a:cubicBezTo>
                    <a:pt x="10598" y="7311"/>
                    <a:pt x="10138" y="9626"/>
                    <a:pt x="8986" y="11146"/>
                  </a:cubicBezTo>
                  <a:cubicBezTo>
                    <a:pt x="7834" y="12667"/>
                    <a:pt x="5472" y="14010"/>
                    <a:pt x="3974" y="14752"/>
                  </a:cubicBezTo>
                  <a:cubicBezTo>
                    <a:pt x="2477" y="15495"/>
                    <a:pt x="662" y="14735"/>
                    <a:pt x="0" y="15601"/>
                  </a:cubicBezTo>
                  <a:lnTo>
                    <a:pt x="0" y="19949"/>
                  </a:lnTo>
                  <a:lnTo>
                    <a:pt x="21600" y="19949"/>
                  </a:lnTo>
                  <a:lnTo>
                    <a:pt x="21600" y="1495"/>
                  </a:lnTo>
                  <a:cubicBezTo>
                    <a:pt x="19786" y="-1651"/>
                    <a:pt x="12989" y="1159"/>
                    <a:pt x="10714" y="1071"/>
                  </a:cubicBezTo>
                  <a:close/>
                </a:path>
              </a:pathLst>
            </a:custGeom>
            <a:gradFill flip="none" rotWithShape="1">
              <a:gsLst>
                <a:gs pos="0">
                  <a:srgbClr val="FBE4AE"/>
                </a:gs>
                <a:gs pos="13000">
                  <a:srgbClr val="BD922A"/>
                </a:gs>
                <a:gs pos="21000">
                  <a:srgbClr val="BD922A"/>
                </a:gs>
                <a:gs pos="63000">
                  <a:srgbClr val="FBE4AE"/>
                </a:gs>
                <a:gs pos="66999">
                  <a:srgbClr val="BD922A"/>
                </a:gs>
                <a:gs pos="69000">
                  <a:srgbClr val="835E17"/>
                </a:gs>
                <a:gs pos="82000">
                  <a:srgbClr val="A28949"/>
                </a:gs>
                <a:gs pos="100000">
                  <a:srgbClr val="FAE3B7"/>
                </a:gs>
              </a:gsLst>
              <a:lin ang="1620000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05" name="Shape"/>
            <p:cNvSpPr/>
            <p:nvPr/>
          </p:nvSpPr>
          <p:spPr>
            <a:xfrm>
              <a:off x="8335354" y="5312322"/>
              <a:ext cx="1280055" cy="2187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9440"/>
                  </a:lnTo>
                  <a:lnTo>
                    <a:pt x="5906" y="17691"/>
                  </a:lnTo>
                  <a:lnTo>
                    <a:pt x="9113" y="15737"/>
                  </a:lnTo>
                  <a:lnTo>
                    <a:pt x="11644" y="12240"/>
                  </a:lnTo>
                  <a:lnTo>
                    <a:pt x="12656" y="7817"/>
                  </a:lnTo>
                  <a:lnTo>
                    <a:pt x="12319" y="4423"/>
                  </a:lnTo>
                  <a:lnTo>
                    <a:pt x="19238" y="0"/>
                  </a:lnTo>
                  <a:lnTo>
                    <a:pt x="21600" y="309"/>
                  </a:lnTo>
                  <a:lnTo>
                    <a:pt x="21600" y="21497"/>
                  </a:lnTo>
                  <a:lnTo>
                    <a:pt x="0" y="21600"/>
                  </a:lnTo>
                  <a:close/>
                </a:path>
              </a:pathLst>
            </a:custGeom>
            <a:gradFill flip="none" rotWithShape="1">
              <a:gsLst>
                <a:gs pos="0">
                  <a:srgbClr val="DC893E"/>
                </a:gs>
                <a:gs pos="50000">
                  <a:srgbClr val="F0B854"/>
                </a:gs>
                <a:gs pos="100000">
                  <a:srgbClr val="DC893E"/>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06" name="Shape"/>
            <p:cNvSpPr/>
            <p:nvPr/>
          </p:nvSpPr>
          <p:spPr>
            <a:xfrm>
              <a:off x="8329703" y="3245089"/>
              <a:ext cx="1255725" cy="4238744"/>
            </a:xfrm>
            <a:custGeom>
              <a:avLst/>
              <a:gdLst/>
              <a:ahLst/>
              <a:cxnLst>
                <a:cxn ang="0">
                  <a:pos x="wd2" y="hd2"/>
                </a:cxn>
                <a:cxn ang="5400000">
                  <a:pos x="wd2" y="hd2"/>
                </a:cxn>
                <a:cxn ang="10800000">
                  <a:pos x="wd2" y="hd2"/>
                </a:cxn>
                <a:cxn ang="16200000">
                  <a:pos x="wd2" y="hd2"/>
                </a:cxn>
              </a:cxnLst>
              <a:rect l="0" t="0" r="r" b="b"/>
              <a:pathLst>
                <a:path w="20971" h="20739" fill="norm" stroke="1" extrusionOk="0">
                  <a:moveTo>
                    <a:pt x="15209" y="177"/>
                  </a:moveTo>
                  <a:cubicBezTo>
                    <a:pt x="13873" y="-800"/>
                    <a:pt x="13873" y="2547"/>
                    <a:pt x="12704" y="3693"/>
                  </a:cubicBezTo>
                  <a:cubicBezTo>
                    <a:pt x="11535" y="4840"/>
                    <a:pt x="9976" y="6012"/>
                    <a:pt x="8195" y="7057"/>
                  </a:cubicBezTo>
                  <a:cubicBezTo>
                    <a:pt x="6413" y="8102"/>
                    <a:pt x="3379" y="9376"/>
                    <a:pt x="2015" y="9962"/>
                  </a:cubicBezTo>
                  <a:cubicBezTo>
                    <a:pt x="652" y="10548"/>
                    <a:pt x="-100" y="10454"/>
                    <a:pt x="11" y="10573"/>
                  </a:cubicBezTo>
                  <a:cubicBezTo>
                    <a:pt x="123" y="10692"/>
                    <a:pt x="1375" y="10590"/>
                    <a:pt x="2684" y="10675"/>
                  </a:cubicBezTo>
                  <a:cubicBezTo>
                    <a:pt x="3992" y="10760"/>
                    <a:pt x="6497" y="10837"/>
                    <a:pt x="7861" y="11083"/>
                  </a:cubicBezTo>
                  <a:cubicBezTo>
                    <a:pt x="9225" y="11329"/>
                    <a:pt x="9976" y="11720"/>
                    <a:pt x="10867" y="12153"/>
                  </a:cubicBezTo>
                  <a:cubicBezTo>
                    <a:pt x="11758" y="12586"/>
                    <a:pt x="12815" y="13054"/>
                    <a:pt x="13205" y="13682"/>
                  </a:cubicBezTo>
                  <a:cubicBezTo>
                    <a:pt x="13595" y="14311"/>
                    <a:pt x="13706" y="15135"/>
                    <a:pt x="13205" y="15924"/>
                  </a:cubicBezTo>
                  <a:cubicBezTo>
                    <a:pt x="12704" y="16714"/>
                    <a:pt x="11841" y="17700"/>
                    <a:pt x="10199" y="18422"/>
                  </a:cubicBezTo>
                  <a:cubicBezTo>
                    <a:pt x="8557" y="19144"/>
                    <a:pt x="6525" y="19823"/>
                    <a:pt x="3352" y="20256"/>
                  </a:cubicBezTo>
                  <a:cubicBezTo>
                    <a:pt x="1737" y="20613"/>
                    <a:pt x="178" y="20486"/>
                    <a:pt x="512" y="20562"/>
                  </a:cubicBezTo>
                  <a:cubicBezTo>
                    <a:pt x="846" y="20639"/>
                    <a:pt x="3658" y="20800"/>
                    <a:pt x="5356" y="20715"/>
                  </a:cubicBezTo>
                  <a:cubicBezTo>
                    <a:pt x="7054" y="20630"/>
                    <a:pt x="9280" y="20384"/>
                    <a:pt x="10700" y="20053"/>
                  </a:cubicBezTo>
                  <a:cubicBezTo>
                    <a:pt x="12120" y="19721"/>
                    <a:pt x="12899" y="19093"/>
                    <a:pt x="13873" y="18727"/>
                  </a:cubicBezTo>
                  <a:cubicBezTo>
                    <a:pt x="14847" y="18362"/>
                    <a:pt x="15655" y="18006"/>
                    <a:pt x="16545" y="17861"/>
                  </a:cubicBezTo>
                  <a:cubicBezTo>
                    <a:pt x="17436" y="17717"/>
                    <a:pt x="18549" y="17810"/>
                    <a:pt x="19218" y="17861"/>
                  </a:cubicBezTo>
                  <a:cubicBezTo>
                    <a:pt x="19886" y="17912"/>
                    <a:pt x="20470" y="18226"/>
                    <a:pt x="20554" y="18141"/>
                  </a:cubicBezTo>
                  <a:cubicBezTo>
                    <a:pt x="20637" y="18056"/>
                    <a:pt x="20080" y="17946"/>
                    <a:pt x="19719" y="17351"/>
                  </a:cubicBezTo>
                  <a:cubicBezTo>
                    <a:pt x="19357" y="16757"/>
                    <a:pt x="18577" y="15364"/>
                    <a:pt x="18382" y="14548"/>
                  </a:cubicBezTo>
                  <a:cubicBezTo>
                    <a:pt x="18188" y="13733"/>
                    <a:pt x="18299" y="13045"/>
                    <a:pt x="18549" y="12459"/>
                  </a:cubicBezTo>
                  <a:cubicBezTo>
                    <a:pt x="18800" y="11873"/>
                    <a:pt x="19524" y="11516"/>
                    <a:pt x="19886" y="11032"/>
                  </a:cubicBezTo>
                  <a:cubicBezTo>
                    <a:pt x="20247" y="10548"/>
                    <a:pt x="21500" y="11321"/>
                    <a:pt x="20721" y="9554"/>
                  </a:cubicBezTo>
                  <a:cubicBezTo>
                    <a:pt x="19941" y="7787"/>
                    <a:pt x="16545" y="1154"/>
                    <a:pt x="15209" y="177"/>
                  </a:cubicBezTo>
                  <a:close/>
                </a:path>
              </a:pathLst>
            </a:custGeom>
            <a:gradFill flip="none" rotWithShape="1">
              <a:gsLst>
                <a:gs pos="0">
                  <a:srgbClr val="375039"/>
                </a:gs>
                <a:gs pos="50000">
                  <a:srgbClr val="79AF7D"/>
                </a:gs>
                <a:gs pos="100000">
                  <a:srgbClr val="375039"/>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07" name="Shape"/>
            <p:cNvSpPr/>
            <p:nvPr/>
          </p:nvSpPr>
          <p:spPr>
            <a:xfrm>
              <a:off x="8410357" y="3874819"/>
              <a:ext cx="1013538" cy="2366408"/>
            </a:xfrm>
            <a:custGeom>
              <a:avLst/>
              <a:gdLst/>
              <a:ahLst/>
              <a:cxnLst>
                <a:cxn ang="0">
                  <a:pos x="wd2" y="hd2"/>
                </a:cxn>
                <a:cxn ang="5400000">
                  <a:pos x="wd2" y="hd2"/>
                </a:cxn>
                <a:cxn ang="10800000">
                  <a:pos x="wd2" y="hd2"/>
                </a:cxn>
                <a:cxn ang="16200000">
                  <a:pos x="wd2" y="hd2"/>
                </a:cxn>
              </a:cxnLst>
              <a:rect l="0" t="0" r="r" b="b"/>
              <a:pathLst>
                <a:path w="21288" h="21397" fill="norm" stroke="1" extrusionOk="0">
                  <a:moveTo>
                    <a:pt x="17014" y="0"/>
                  </a:moveTo>
                  <a:cubicBezTo>
                    <a:pt x="15824" y="47"/>
                    <a:pt x="15649" y="3909"/>
                    <a:pt x="14073" y="5934"/>
                  </a:cubicBezTo>
                  <a:cubicBezTo>
                    <a:pt x="12498" y="7959"/>
                    <a:pt x="9907" y="10219"/>
                    <a:pt x="7562" y="12150"/>
                  </a:cubicBezTo>
                  <a:cubicBezTo>
                    <a:pt x="5216" y="14081"/>
                    <a:pt x="665" y="16671"/>
                    <a:pt x="0" y="17519"/>
                  </a:cubicBezTo>
                  <a:cubicBezTo>
                    <a:pt x="1680" y="17519"/>
                    <a:pt x="1925" y="17236"/>
                    <a:pt x="3571" y="17236"/>
                  </a:cubicBezTo>
                  <a:cubicBezTo>
                    <a:pt x="5216" y="17236"/>
                    <a:pt x="8262" y="17299"/>
                    <a:pt x="9872" y="17519"/>
                  </a:cubicBezTo>
                  <a:cubicBezTo>
                    <a:pt x="11483" y="17738"/>
                    <a:pt x="12358" y="18162"/>
                    <a:pt x="13233" y="18555"/>
                  </a:cubicBezTo>
                  <a:cubicBezTo>
                    <a:pt x="14108" y="18947"/>
                    <a:pt x="14738" y="19402"/>
                    <a:pt x="15124" y="19873"/>
                  </a:cubicBezTo>
                  <a:cubicBezTo>
                    <a:pt x="15509" y="20344"/>
                    <a:pt x="15159" y="21553"/>
                    <a:pt x="15544" y="21380"/>
                  </a:cubicBezTo>
                  <a:cubicBezTo>
                    <a:pt x="15929" y="21208"/>
                    <a:pt x="16734" y="20250"/>
                    <a:pt x="17434" y="18837"/>
                  </a:cubicBezTo>
                  <a:cubicBezTo>
                    <a:pt x="18134" y="17425"/>
                    <a:pt x="19114" y="15101"/>
                    <a:pt x="19745" y="12904"/>
                  </a:cubicBezTo>
                  <a:cubicBezTo>
                    <a:pt x="20375" y="10706"/>
                    <a:pt x="21600" y="7739"/>
                    <a:pt x="21215" y="5651"/>
                  </a:cubicBezTo>
                  <a:cubicBezTo>
                    <a:pt x="20830" y="3563"/>
                    <a:pt x="18204" y="-47"/>
                    <a:pt x="17014" y="0"/>
                  </a:cubicBezTo>
                  <a:close/>
                </a:path>
              </a:pathLst>
            </a:custGeom>
            <a:blipFill rotWithShape="1">
              <a:blip r:embed="rId3"/>
              <a:srcRect l="0" t="0" r="0" b="0"/>
              <a:tile tx="0" ty="0" sx="100000" sy="100000" flip="none" algn="tl"/>
            </a:blip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08" name="Shape"/>
            <p:cNvSpPr/>
            <p:nvPr/>
          </p:nvSpPr>
          <p:spPr>
            <a:xfrm>
              <a:off x="8669001" y="508014"/>
              <a:ext cx="946407" cy="5303120"/>
            </a:xfrm>
            <a:custGeom>
              <a:avLst/>
              <a:gdLst/>
              <a:ahLst/>
              <a:cxnLst>
                <a:cxn ang="0">
                  <a:pos x="wd2" y="hd2"/>
                </a:cxn>
                <a:cxn ang="5400000">
                  <a:pos x="wd2" y="hd2"/>
                </a:cxn>
                <a:cxn ang="10800000">
                  <a:pos x="wd2" y="hd2"/>
                </a:cxn>
                <a:cxn ang="16200000">
                  <a:pos x="wd2" y="hd2"/>
                </a:cxn>
              </a:cxnLst>
              <a:rect l="0" t="0" r="r" b="b"/>
              <a:pathLst>
                <a:path w="21293" h="20749" fill="norm" stroke="1" extrusionOk="0">
                  <a:moveTo>
                    <a:pt x="1268" y="254"/>
                  </a:moveTo>
                  <a:cubicBezTo>
                    <a:pt x="2168" y="669"/>
                    <a:pt x="4005" y="2299"/>
                    <a:pt x="5543" y="3352"/>
                  </a:cubicBezTo>
                  <a:cubicBezTo>
                    <a:pt x="7080" y="4405"/>
                    <a:pt x="8881" y="5532"/>
                    <a:pt x="10493" y="6571"/>
                  </a:cubicBezTo>
                  <a:cubicBezTo>
                    <a:pt x="12106" y="7611"/>
                    <a:pt x="13418" y="8663"/>
                    <a:pt x="15218" y="9587"/>
                  </a:cubicBezTo>
                  <a:cubicBezTo>
                    <a:pt x="17018" y="10511"/>
                    <a:pt x="20281" y="10280"/>
                    <a:pt x="21293" y="12114"/>
                  </a:cubicBezTo>
                  <a:lnTo>
                    <a:pt x="21293" y="20591"/>
                  </a:lnTo>
                  <a:cubicBezTo>
                    <a:pt x="20281" y="21440"/>
                    <a:pt x="17243" y="18669"/>
                    <a:pt x="15218" y="17208"/>
                  </a:cubicBezTo>
                  <a:cubicBezTo>
                    <a:pt x="13193" y="15748"/>
                    <a:pt x="10943" y="13635"/>
                    <a:pt x="9143" y="11829"/>
                  </a:cubicBezTo>
                  <a:cubicBezTo>
                    <a:pt x="7343" y="10022"/>
                    <a:pt x="5918" y="8195"/>
                    <a:pt x="4418" y="6368"/>
                  </a:cubicBezTo>
                  <a:cubicBezTo>
                    <a:pt x="2918" y="4540"/>
                    <a:pt x="593" y="1871"/>
                    <a:pt x="143" y="866"/>
                  </a:cubicBezTo>
                  <a:cubicBezTo>
                    <a:pt x="-307" y="-140"/>
                    <a:pt x="368" y="-160"/>
                    <a:pt x="1268" y="254"/>
                  </a:cubicBezTo>
                  <a:close/>
                </a:path>
              </a:pathLst>
            </a:custGeom>
            <a:blipFill rotWithShape="1">
              <a:blip r:embed="rId3"/>
              <a:srcRect l="0" t="0" r="0" b="0"/>
              <a:tile tx="0" ty="0" sx="100000" sy="100000" flip="none" algn="tl"/>
            </a:blip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09" name="Shape"/>
            <p:cNvSpPr/>
            <p:nvPr/>
          </p:nvSpPr>
          <p:spPr>
            <a:xfrm>
              <a:off x="8681301" y="353679"/>
              <a:ext cx="935774" cy="3292033"/>
            </a:xfrm>
            <a:custGeom>
              <a:avLst/>
              <a:gdLst/>
              <a:ahLst/>
              <a:cxnLst>
                <a:cxn ang="0">
                  <a:pos x="wd2" y="hd2"/>
                </a:cxn>
                <a:cxn ang="5400000">
                  <a:pos x="wd2" y="hd2"/>
                </a:cxn>
                <a:cxn ang="10800000">
                  <a:pos x="wd2" y="hd2"/>
                </a:cxn>
                <a:cxn ang="16200000">
                  <a:pos x="wd2" y="hd2"/>
                </a:cxn>
              </a:cxnLst>
              <a:rect l="0" t="0" r="r" b="b"/>
              <a:pathLst>
                <a:path w="21164" h="21168" fill="norm" stroke="1" extrusionOk="0">
                  <a:moveTo>
                    <a:pt x="2165" y="271"/>
                  </a:moveTo>
                  <a:cubicBezTo>
                    <a:pt x="3371" y="975"/>
                    <a:pt x="5407" y="3765"/>
                    <a:pt x="7367" y="5696"/>
                  </a:cubicBezTo>
                  <a:cubicBezTo>
                    <a:pt x="9327" y="7628"/>
                    <a:pt x="11627" y="9949"/>
                    <a:pt x="13926" y="11858"/>
                  </a:cubicBezTo>
                  <a:cubicBezTo>
                    <a:pt x="16226" y="13767"/>
                    <a:pt x="19958" y="15598"/>
                    <a:pt x="21164" y="17149"/>
                  </a:cubicBezTo>
                  <a:lnTo>
                    <a:pt x="21164" y="21168"/>
                  </a:lnTo>
                  <a:cubicBezTo>
                    <a:pt x="19581" y="20934"/>
                    <a:pt x="14341" y="18042"/>
                    <a:pt x="11665" y="15743"/>
                  </a:cubicBezTo>
                  <a:cubicBezTo>
                    <a:pt x="8988" y="13443"/>
                    <a:pt x="7028" y="9748"/>
                    <a:pt x="5105" y="7371"/>
                  </a:cubicBezTo>
                  <a:cubicBezTo>
                    <a:pt x="3183" y="4993"/>
                    <a:pt x="695" y="2627"/>
                    <a:pt x="129" y="1477"/>
                  </a:cubicBezTo>
                  <a:cubicBezTo>
                    <a:pt x="-436" y="327"/>
                    <a:pt x="959" y="-432"/>
                    <a:pt x="2165" y="271"/>
                  </a:cubicBezTo>
                  <a:close/>
                </a:path>
              </a:pathLst>
            </a:custGeom>
            <a:gradFill flip="none" rotWithShape="1">
              <a:gsLst>
                <a:gs pos="0">
                  <a:srgbClr val="C16059"/>
                </a:gs>
                <a:gs pos="100000">
                  <a:srgbClr val="DC893E"/>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10" name="Shape"/>
            <p:cNvSpPr/>
            <p:nvPr/>
          </p:nvSpPr>
          <p:spPr>
            <a:xfrm>
              <a:off x="8340353" y="0"/>
              <a:ext cx="554866" cy="3646563"/>
            </a:xfrm>
            <a:custGeom>
              <a:avLst/>
              <a:gdLst/>
              <a:ahLst/>
              <a:cxnLst>
                <a:cxn ang="0">
                  <a:pos x="wd2" y="hd2"/>
                </a:cxn>
                <a:cxn ang="5400000">
                  <a:pos x="wd2" y="hd2"/>
                </a:cxn>
                <a:cxn ang="10800000">
                  <a:pos x="wd2" y="hd2"/>
                </a:cxn>
                <a:cxn ang="16200000">
                  <a:pos x="wd2" y="hd2"/>
                </a:cxn>
              </a:cxnLst>
              <a:rect l="0" t="0" r="r" b="b"/>
              <a:pathLst>
                <a:path w="19809" h="21482" fill="norm" stroke="1" extrusionOk="0">
                  <a:moveTo>
                    <a:pt x="0" y="21416"/>
                  </a:moveTo>
                  <a:cubicBezTo>
                    <a:pt x="3213" y="21600"/>
                    <a:pt x="2440" y="21447"/>
                    <a:pt x="3927" y="20373"/>
                  </a:cubicBezTo>
                  <a:cubicBezTo>
                    <a:pt x="5415" y="19299"/>
                    <a:pt x="7260" y="17212"/>
                    <a:pt x="8926" y="14973"/>
                  </a:cubicBezTo>
                  <a:cubicBezTo>
                    <a:pt x="10592" y="12733"/>
                    <a:pt x="12198" y="9430"/>
                    <a:pt x="13924" y="6934"/>
                  </a:cubicBezTo>
                  <a:cubicBezTo>
                    <a:pt x="15650" y="4439"/>
                    <a:pt x="21600" y="1156"/>
                    <a:pt x="19279" y="0"/>
                  </a:cubicBezTo>
                  <a:lnTo>
                    <a:pt x="0" y="0"/>
                  </a:lnTo>
                  <a:cubicBezTo>
                    <a:pt x="0" y="0"/>
                    <a:pt x="0" y="21416"/>
                    <a:pt x="0" y="21416"/>
                  </a:cubicBezTo>
                  <a:close/>
                </a:path>
              </a:pathLst>
            </a:custGeom>
            <a:gradFill flip="none" rotWithShape="1">
              <a:gsLst>
                <a:gs pos="0">
                  <a:srgbClr val="FBE4AE"/>
                </a:gs>
                <a:gs pos="13000">
                  <a:srgbClr val="BD922A"/>
                </a:gs>
                <a:gs pos="21000">
                  <a:srgbClr val="BD922A"/>
                </a:gs>
                <a:gs pos="63000">
                  <a:srgbClr val="FBE4AE"/>
                </a:gs>
                <a:gs pos="66999">
                  <a:srgbClr val="BD922A"/>
                </a:gs>
                <a:gs pos="69000">
                  <a:srgbClr val="835E17"/>
                </a:gs>
                <a:gs pos="82000">
                  <a:srgbClr val="A28949"/>
                </a:gs>
                <a:gs pos="100000">
                  <a:srgbClr val="FAE3B7"/>
                </a:gs>
              </a:gsLst>
              <a:lin ang="1620000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11" name="Shape"/>
            <p:cNvSpPr/>
            <p:nvPr/>
          </p:nvSpPr>
          <p:spPr>
            <a:xfrm>
              <a:off x="8340353" y="1736"/>
              <a:ext cx="288898" cy="3646563"/>
            </a:xfrm>
            <a:custGeom>
              <a:avLst/>
              <a:gdLst/>
              <a:ahLst/>
              <a:cxnLst>
                <a:cxn ang="0">
                  <a:pos x="wd2" y="hd2"/>
                </a:cxn>
                <a:cxn ang="5400000">
                  <a:pos x="wd2" y="hd2"/>
                </a:cxn>
                <a:cxn ang="10800000">
                  <a:pos x="wd2" y="hd2"/>
                </a:cxn>
                <a:cxn ang="16200000">
                  <a:pos x="wd2" y="hd2"/>
                </a:cxn>
              </a:cxnLst>
              <a:rect l="0" t="0" r="r" b="b"/>
              <a:pathLst>
                <a:path w="19809" h="21482" fill="norm" stroke="1" extrusionOk="0">
                  <a:moveTo>
                    <a:pt x="0" y="21416"/>
                  </a:moveTo>
                  <a:cubicBezTo>
                    <a:pt x="3213" y="21600"/>
                    <a:pt x="2440" y="21447"/>
                    <a:pt x="3927" y="20373"/>
                  </a:cubicBezTo>
                  <a:cubicBezTo>
                    <a:pt x="5415" y="19299"/>
                    <a:pt x="7260" y="17212"/>
                    <a:pt x="8926" y="14973"/>
                  </a:cubicBezTo>
                  <a:cubicBezTo>
                    <a:pt x="10592" y="12733"/>
                    <a:pt x="12198" y="9430"/>
                    <a:pt x="13924" y="6934"/>
                  </a:cubicBezTo>
                  <a:cubicBezTo>
                    <a:pt x="15650" y="4439"/>
                    <a:pt x="21600" y="1156"/>
                    <a:pt x="19279" y="0"/>
                  </a:cubicBezTo>
                  <a:lnTo>
                    <a:pt x="0" y="0"/>
                  </a:lnTo>
                  <a:cubicBezTo>
                    <a:pt x="0" y="0"/>
                    <a:pt x="0" y="21416"/>
                    <a:pt x="0" y="21416"/>
                  </a:cubicBezTo>
                  <a:close/>
                </a:path>
              </a:pathLst>
            </a:custGeom>
            <a:gradFill flip="none" rotWithShape="1">
              <a:gsLst>
                <a:gs pos="0">
                  <a:srgbClr val="DC893E"/>
                </a:gs>
                <a:gs pos="50000">
                  <a:srgbClr val="F0B854"/>
                </a:gs>
                <a:gs pos="100000">
                  <a:srgbClr val="DC893E"/>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12" name="Rectangle"/>
            <p:cNvSpPr/>
            <p:nvPr/>
          </p:nvSpPr>
          <p:spPr>
            <a:xfrm>
              <a:off x="8258683" y="1736"/>
              <a:ext cx="93338" cy="7499749"/>
            </a:xfrm>
            <a:prstGeom prst="rect">
              <a:avLst/>
            </a:prstGeom>
            <a:gradFill flip="none" rotWithShape="1">
              <a:gsLst>
                <a:gs pos="0">
                  <a:srgbClr val="FBE4AE"/>
                </a:gs>
                <a:gs pos="13000">
                  <a:srgbClr val="BD922A"/>
                </a:gs>
                <a:gs pos="21000">
                  <a:srgbClr val="BD922A"/>
                </a:gs>
                <a:gs pos="63000">
                  <a:srgbClr val="FBE4AE"/>
                </a:gs>
                <a:gs pos="66999">
                  <a:srgbClr val="BD922A"/>
                </a:gs>
                <a:gs pos="69000">
                  <a:srgbClr val="835E17"/>
                </a:gs>
                <a:gs pos="82000">
                  <a:srgbClr val="A28949"/>
                </a:gs>
                <a:gs pos="100000">
                  <a:srgbClr val="FAE3B7"/>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sp>
          <p:nvSpPr>
            <p:cNvPr id="213" name="Shape"/>
            <p:cNvSpPr/>
            <p:nvPr/>
          </p:nvSpPr>
          <p:spPr>
            <a:xfrm>
              <a:off x="8357103" y="6813675"/>
              <a:ext cx="1206123" cy="673952"/>
            </a:xfrm>
            <a:custGeom>
              <a:avLst/>
              <a:gdLst/>
              <a:ahLst/>
              <a:cxnLst>
                <a:cxn ang="0">
                  <a:pos x="wd2" y="hd2"/>
                </a:cxn>
                <a:cxn ang="5400000">
                  <a:pos x="wd2" y="hd2"/>
                </a:cxn>
                <a:cxn ang="10800000">
                  <a:pos x="wd2" y="hd2"/>
                </a:cxn>
                <a:cxn ang="16200000">
                  <a:pos x="wd2" y="hd2"/>
                </a:cxn>
              </a:cxnLst>
              <a:rect l="0" t="0" r="r" b="b"/>
              <a:pathLst>
                <a:path w="21295" h="21501" fill="norm" stroke="1" extrusionOk="0">
                  <a:moveTo>
                    <a:pt x="0" y="20355"/>
                  </a:moveTo>
                  <a:cubicBezTo>
                    <a:pt x="-31" y="20012"/>
                    <a:pt x="2123" y="19955"/>
                    <a:pt x="3371" y="19441"/>
                  </a:cubicBezTo>
                  <a:cubicBezTo>
                    <a:pt x="4620" y="18926"/>
                    <a:pt x="6212" y="18641"/>
                    <a:pt x="7492" y="17384"/>
                  </a:cubicBezTo>
                  <a:cubicBezTo>
                    <a:pt x="8771" y="16126"/>
                    <a:pt x="10020" y="13955"/>
                    <a:pt x="10987" y="11898"/>
                  </a:cubicBezTo>
                  <a:cubicBezTo>
                    <a:pt x="11955" y="9841"/>
                    <a:pt x="12642" y="6869"/>
                    <a:pt x="13360" y="5041"/>
                  </a:cubicBezTo>
                  <a:cubicBezTo>
                    <a:pt x="14078" y="3212"/>
                    <a:pt x="14577" y="1784"/>
                    <a:pt x="15357" y="926"/>
                  </a:cubicBezTo>
                  <a:cubicBezTo>
                    <a:pt x="16138" y="69"/>
                    <a:pt x="17261" y="-45"/>
                    <a:pt x="17979" y="12"/>
                  </a:cubicBezTo>
                  <a:cubicBezTo>
                    <a:pt x="18697" y="69"/>
                    <a:pt x="19103" y="526"/>
                    <a:pt x="19603" y="1155"/>
                  </a:cubicBezTo>
                  <a:cubicBezTo>
                    <a:pt x="20102" y="1784"/>
                    <a:pt x="20757" y="2584"/>
                    <a:pt x="20976" y="3669"/>
                  </a:cubicBezTo>
                  <a:cubicBezTo>
                    <a:pt x="21194" y="4755"/>
                    <a:pt x="21569" y="6241"/>
                    <a:pt x="20976" y="7784"/>
                  </a:cubicBezTo>
                  <a:cubicBezTo>
                    <a:pt x="20383" y="9326"/>
                    <a:pt x="18760" y="11269"/>
                    <a:pt x="17480" y="12812"/>
                  </a:cubicBezTo>
                  <a:cubicBezTo>
                    <a:pt x="16200" y="14355"/>
                    <a:pt x="14889" y="15669"/>
                    <a:pt x="13235" y="16926"/>
                  </a:cubicBezTo>
                  <a:cubicBezTo>
                    <a:pt x="11581" y="18184"/>
                    <a:pt x="9240" y="19612"/>
                    <a:pt x="7616" y="20355"/>
                  </a:cubicBezTo>
                  <a:cubicBezTo>
                    <a:pt x="5993" y="21098"/>
                    <a:pt x="4838" y="21441"/>
                    <a:pt x="3496" y="21498"/>
                  </a:cubicBezTo>
                  <a:cubicBezTo>
                    <a:pt x="2154" y="21555"/>
                    <a:pt x="31" y="20698"/>
                    <a:pt x="0" y="20355"/>
                  </a:cubicBezTo>
                  <a:close/>
                </a:path>
              </a:pathLst>
            </a:custGeom>
            <a:gradFill flip="none" rotWithShape="1">
              <a:gsLst>
                <a:gs pos="0">
                  <a:srgbClr val="C16059"/>
                </a:gs>
                <a:gs pos="50000">
                  <a:srgbClr val="DC893E"/>
                </a:gs>
                <a:gs pos="100000">
                  <a:srgbClr val="C16059"/>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14" name="Shape"/>
            <p:cNvSpPr/>
            <p:nvPr/>
          </p:nvSpPr>
          <p:spPr>
            <a:xfrm rot="5400000">
              <a:off x="4390471" y="3631536"/>
              <a:ext cx="7499749" cy="236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07" y="21600"/>
                  </a:lnTo>
                  <a:lnTo>
                    <a:pt x="20993" y="21600"/>
                  </a:lnTo>
                  <a:lnTo>
                    <a:pt x="21600" y="0"/>
                  </a:lnTo>
                  <a:close/>
                </a:path>
              </a:pathLst>
            </a:custGeom>
            <a:gradFill flip="none" rotWithShape="1">
              <a:gsLst>
                <a:gs pos="0">
                  <a:srgbClr val="C16059"/>
                </a:gs>
                <a:gs pos="100000">
                  <a:srgbClr val="000000"/>
                </a:gs>
              </a:gsLst>
              <a:lin ang="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grpSp>
      <p:sp>
        <p:nvSpPr>
          <p:cNvPr id="216" name="Title Text"/>
          <p:cNvSpPr txBox="1"/>
          <p:nvPr>
            <p:ph type="title"/>
          </p:nvPr>
        </p:nvSpPr>
        <p:spPr>
          <a:xfrm>
            <a:off x="720725" y="1498600"/>
            <a:ext cx="7313613" cy="2249488"/>
          </a:xfrm>
          <a:prstGeom prst="rect">
            <a:avLst/>
          </a:prstGeom>
        </p:spPr>
        <p:txBody>
          <a:bodyPr lIns="48855" tIns="48855" rIns="48855" bIns="48855"/>
          <a:lstStyle>
            <a:lvl1pPr algn="l" defTabSz="977900">
              <a:defRPr sz="4300">
                <a:solidFill>
                  <a:srgbClr val="F7D47D"/>
                </a:solidFill>
              </a:defRPr>
            </a:lvl1pPr>
          </a:lstStyle>
          <a:p>
            <a:pPr/>
            <a:r>
              <a:t>Title Text</a:t>
            </a:r>
          </a:p>
        </p:txBody>
      </p:sp>
      <p:sp>
        <p:nvSpPr>
          <p:cNvPr id="217" name="Body Level One…"/>
          <p:cNvSpPr txBox="1"/>
          <p:nvPr>
            <p:ph type="body" sz="quarter" idx="1"/>
          </p:nvPr>
        </p:nvSpPr>
        <p:spPr>
          <a:xfrm>
            <a:off x="1812925" y="4249737"/>
            <a:ext cx="5922963" cy="1916113"/>
          </a:xfrm>
          <a:prstGeom prst="rect">
            <a:avLst/>
          </a:prstGeom>
        </p:spPr>
        <p:txBody>
          <a:bodyPr lIns="48855" tIns="48855" rIns="48855" bIns="48855"/>
          <a:lstStyle>
            <a:lvl1pPr marL="0" indent="0" algn="ctr" defTabSz="977900">
              <a:defRPr sz="3400">
                <a:solidFill>
                  <a:srgbClr val="2F1311"/>
                </a:solidFill>
                <a:latin typeface="Arial"/>
                <a:ea typeface="Arial"/>
                <a:cs typeface="Arial"/>
                <a:sym typeface="Arial"/>
              </a:defRPr>
            </a:lvl1pPr>
            <a:lvl2pPr marL="0" indent="488950" algn="ctr" defTabSz="977900">
              <a:defRPr sz="3400">
                <a:solidFill>
                  <a:srgbClr val="2F1311"/>
                </a:solidFill>
                <a:latin typeface="Arial"/>
                <a:ea typeface="Arial"/>
                <a:cs typeface="Arial"/>
                <a:sym typeface="Arial"/>
              </a:defRPr>
            </a:lvl2pPr>
            <a:lvl3pPr marL="0" indent="977900" algn="ctr" defTabSz="977900">
              <a:defRPr sz="3400">
                <a:solidFill>
                  <a:srgbClr val="2F1311"/>
                </a:solidFill>
                <a:latin typeface="Arial"/>
                <a:ea typeface="Arial"/>
                <a:cs typeface="Arial"/>
                <a:sym typeface="Arial"/>
              </a:defRPr>
            </a:lvl3pPr>
            <a:lvl4pPr marL="0" indent="1465262" algn="ctr" defTabSz="977900">
              <a:defRPr sz="3400">
                <a:solidFill>
                  <a:srgbClr val="2F1311"/>
                </a:solidFill>
                <a:latin typeface="Arial"/>
                <a:ea typeface="Arial"/>
                <a:cs typeface="Arial"/>
                <a:sym typeface="Arial"/>
              </a:defRPr>
            </a:lvl4pPr>
            <a:lvl5pPr marL="0" indent="1954212" algn="ctr" defTabSz="977900">
              <a:defRPr sz="3400">
                <a:solidFill>
                  <a:srgbClr val="2F1311"/>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8" name="Slide Number"/>
          <p:cNvSpPr txBox="1"/>
          <p:nvPr>
            <p:ph type="sldNum" sz="quarter" idx="2"/>
          </p:nvPr>
        </p:nvSpPr>
        <p:spPr>
          <a:xfrm>
            <a:off x="7738374" y="6832600"/>
            <a:ext cx="265801" cy="245542"/>
          </a:xfrm>
          <a:prstGeom prst="rect">
            <a:avLst/>
          </a:prstGeom>
        </p:spPr>
        <p:txBody>
          <a:bodyPr lIns="48855" tIns="48855" rIns="48855" bIns="48855"/>
          <a:lstStyle>
            <a:lvl1pPr defTabSz="977900">
              <a:defRPr sz="1100">
                <a:solidFill>
                  <a:srgbClr val="2F1311"/>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C16059"/>
        </a:solidFill>
      </p:bgPr>
    </p:bg>
    <p:spTree>
      <p:nvGrpSpPr>
        <p:cNvPr id="1" name=""/>
        <p:cNvGrpSpPr/>
        <p:nvPr/>
      </p:nvGrpSpPr>
      <p:grpSpPr>
        <a:xfrm>
          <a:off x="0" y="0"/>
          <a:ext cx="0" cy="0"/>
          <a:chOff x="0" y="0"/>
          <a:chExt cx="0" cy="0"/>
        </a:xfrm>
      </p:grpSpPr>
      <p:grpSp>
        <p:nvGrpSpPr>
          <p:cNvPr id="279" name="Group"/>
          <p:cNvGrpSpPr/>
          <p:nvPr/>
        </p:nvGrpSpPr>
        <p:grpSpPr>
          <a:xfrm>
            <a:off x="0" y="0"/>
            <a:ext cx="9617075" cy="7513638"/>
            <a:chOff x="0" y="0"/>
            <a:chExt cx="9617074" cy="7513637"/>
          </a:xfrm>
        </p:grpSpPr>
        <p:sp>
          <p:nvSpPr>
            <p:cNvPr id="225" name="Rectangle"/>
            <p:cNvSpPr/>
            <p:nvPr/>
          </p:nvSpPr>
          <p:spPr>
            <a:xfrm>
              <a:off x="0" y="7267117"/>
              <a:ext cx="8482027" cy="246521"/>
            </a:xfrm>
            <a:prstGeom prst="rect">
              <a:avLst/>
            </a:prstGeom>
            <a:gradFill flip="none" rotWithShape="1">
              <a:gsLst>
                <a:gs pos="0">
                  <a:srgbClr val="000000"/>
                </a:gs>
                <a:gs pos="100000">
                  <a:srgbClr val="C16059"/>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sp>
          <p:nvSpPr>
            <p:cNvPr id="226" name="Rectangle"/>
            <p:cNvSpPr/>
            <p:nvPr/>
          </p:nvSpPr>
          <p:spPr>
            <a:xfrm>
              <a:off x="0" y="0"/>
              <a:ext cx="8482027" cy="218743"/>
            </a:xfrm>
            <a:prstGeom prst="rect">
              <a:avLst/>
            </a:prstGeom>
            <a:gradFill flip="none" rotWithShape="1">
              <a:gsLst>
                <a:gs pos="0">
                  <a:srgbClr val="C16059"/>
                </a:gs>
                <a:gs pos="100000">
                  <a:srgbClr val="000000"/>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sp>
          <p:nvSpPr>
            <p:cNvPr id="227" name="Rectangle"/>
            <p:cNvSpPr/>
            <p:nvPr/>
          </p:nvSpPr>
          <p:spPr>
            <a:xfrm>
              <a:off x="8350354" y="0"/>
              <a:ext cx="1263388" cy="7499749"/>
            </a:xfrm>
            <a:prstGeom prst="rect">
              <a:avLst/>
            </a:prstGeom>
            <a:gradFill flip="none" rotWithShape="1">
              <a:gsLst>
                <a:gs pos="0">
                  <a:srgbClr val="B49B6D"/>
                </a:gs>
                <a:gs pos="50000">
                  <a:srgbClr val="D5B781"/>
                </a:gs>
                <a:gs pos="100000">
                  <a:srgbClr val="B49B6D"/>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grpSp>
          <p:nvGrpSpPr>
            <p:cNvPr id="267" name="Group"/>
            <p:cNvGrpSpPr/>
            <p:nvPr/>
          </p:nvGrpSpPr>
          <p:grpSpPr>
            <a:xfrm>
              <a:off x="8240349" y="1736"/>
              <a:ext cx="1360059" cy="6899075"/>
              <a:chOff x="0" y="0"/>
              <a:chExt cx="1360057" cy="6899074"/>
            </a:xfrm>
          </p:grpSpPr>
          <p:grpSp>
            <p:nvGrpSpPr>
              <p:cNvPr id="246" name="Group"/>
              <p:cNvGrpSpPr/>
              <p:nvPr/>
            </p:nvGrpSpPr>
            <p:grpSpPr>
              <a:xfrm>
                <a:off x="560023" y="-1"/>
                <a:ext cx="800035" cy="2482557"/>
                <a:chOff x="0" y="0"/>
                <a:chExt cx="800033" cy="2482555"/>
              </a:xfrm>
            </p:grpSpPr>
            <p:grpSp>
              <p:nvGrpSpPr>
                <p:cNvPr id="237" name="Group"/>
                <p:cNvGrpSpPr/>
                <p:nvPr/>
              </p:nvGrpSpPr>
              <p:grpSpPr>
                <a:xfrm>
                  <a:off x="338741" y="0"/>
                  <a:ext cx="292705" cy="301476"/>
                  <a:chOff x="0" y="0"/>
                  <a:chExt cx="292704" cy="301475"/>
                </a:xfrm>
              </p:grpSpPr>
              <p:grpSp>
                <p:nvGrpSpPr>
                  <p:cNvPr id="230" name="Group"/>
                  <p:cNvGrpSpPr/>
                  <p:nvPr/>
                </p:nvGrpSpPr>
                <p:grpSpPr>
                  <a:xfrm>
                    <a:off x="0" y="0"/>
                    <a:ext cx="292705" cy="301476"/>
                    <a:chOff x="0" y="0"/>
                    <a:chExt cx="292704" cy="301475"/>
                  </a:xfrm>
                </p:grpSpPr>
                <p:sp>
                  <p:nvSpPr>
                    <p:cNvPr id="228" name="Shape"/>
                    <p:cNvSpPr/>
                    <p:nvPr/>
                  </p:nvSpPr>
                  <p:spPr>
                    <a:xfrm rot="16200000">
                      <a:off x="36486" y="-36487"/>
                      <a:ext cx="219732" cy="292705"/>
                    </a:xfrm>
                    <a:custGeom>
                      <a:avLst/>
                      <a:gdLst/>
                      <a:ahLst/>
                      <a:cxnLst>
                        <a:cxn ang="0">
                          <a:pos x="wd2" y="hd2"/>
                        </a:cxn>
                        <a:cxn ang="5400000">
                          <a:pos x="wd2" y="hd2"/>
                        </a:cxn>
                        <a:cxn ang="10800000">
                          <a:pos x="wd2" y="hd2"/>
                        </a:cxn>
                        <a:cxn ang="16200000">
                          <a:pos x="wd2" y="hd2"/>
                        </a:cxn>
                      </a:cxnLst>
                      <a:rect l="0" t="0" r="r" b="b"/>
                      <a:pathLst>
                        <a:path w="21583" h="21553" fill="norm" stroke="1" extrusionOk="0">
                          <a:moveTo>
                            <a:pt x="5370" y="3068"/>
                          </a:moveTo>
                          <a:cubicBezTo>
                            <a:pt x="5545" y="2806"/>
                            <a:pt x="5703" y="2528"/>
                            <a:pt x="5896" y="2359"/>
                          </a:cubicBezTo>
                          <a:cubicBezTo>
                            <a:pt x="6089" y="2190"/>
                            <a:pt x="6300" y="2291"/>
                            <a:pt x="6528" y="2055"/>
                          </a:cubicBezTo>
                          <a:cubicBezTo>
                            <a:pt x="6756" y="1819"/>
                            <a:pt x="7002" y="1211"/>
                            <a:pt x="7265" y="941"/>
                          </a:cubicBezTo>
                          <a:cubicBezTo>
                            <a:pt x="7528" y="671"/>
                            <a:pt x="7616" y="587"/>
                            <a:pt x="8107" y="435"/>
                          </a:cubicBezTo>
                          <a:cubicBezTo>
                            <a:pt x="8598" y="283"/>
                            <a:pt x="9388" y="89"/>
                            <a:pt x="10213" y="30"/>
                          </a:cubicBezTo>
                          <a:cubicBezTo>
                            <a:pt x="11037" y="-29"/>
                            <a:pt x="12143" y="5"/>
                            <a:pt x="13055" y="81"/>
                          </a:cubicBezTo>
                          <a:cubicBezTo>
                            <a:pt x="13968" y="157"/>
                            <a:pt x="14933" y="258"/>
                            <a:pt x="15687" y="486"/>
                          </a:cubicBezTo>
                          <a:cubicBezTo>
                            <a:pt x="16442" y="713"/>
                            <a:pt x="17126" y="1043"/>
                            <a:pt x="17582" y="1448"/>
                          </a:cubicBezTo>
                          <a:cubicBezTo>
                            <a:pt x="18039" y="1853"/>
                            <a:pt x="18302" y="2393"/>
                            <a:pt x="18425" y="2916"/>
                          </a:cubicBezTo>
                          <a:cubicBezTo>
                            <a:pt x="18547" y="3439"/>
                            <a:pt x="18530" y="3996"/>
                            <a:pt x="18319" y="4586"/>
                          </a:cubicBezTo>
                          <a:cubicBezTo>
                            <a:pt x="18109" y="5177"/>
                            <a:pt x="17442" y="5978"/>
                            <a:pt x="17161" y="6459"/>
                          </a:cubicBezTo>
                          <a:cubicBezTo>
                            <a:pt x="16880" y="6940"/>
                            <a:pt x="16740" y="7227"/>
                            <a:pt x="16635" y="7472"/>
                          </a:cubicBezTo>
                          <a:cubicBezTo>
                            <a:pt x="16530" y="7717"/>
                            <a:pt x="16407" y="7776"/>
                            <a:pt x="16530" y="7928"/>
                          </a:cubicBezTo>
                          <a:cubicBezTo>
                            <a:pt x="16652" y="8079"/>
                            <a:pt x="16898" y="8198"/>
                            <a:pt x="17372" y="8383"/>
                          </a:cubicBezTo>
                          <a:cubicBezTo>
                            <a:pt x="17846" y="8569"/>
                            <a:pt x="18740" y="8687"/>
                            <a:pt x="19372" y="9041"/>
                          </a:cubicBezTo>
                          <a:cubicBezTo>
                            <a:pt x="20004" y="9396"/>
                            <a:pt x="20793" y="9877"/>
                            <a:pt x="21162" y="10509"/>
                          </a:cubicBezTo>
                          <a:cubicBezTo>
                            <a:pt x="21530" y="11142"/>
                            <a:pt x="21583" y="12129"/>
                            <a:pt x="21583" y="12838"/>
                          </a:cubicBezTo>
                          <a:cubicBezTo>
                            <a:pt x="21583" y="13547"/>
                            <a:pt x="21478" y="14138"/>
                            <a:pt x="21162" y="14762"/>
                          </a:cubicBezTo>
                          <a:cubicBezTo>
                            <a:pt x="20846" y="15386"/>
                            <a:pt x="20214" y="16146"/>
                            <a:pt x="19688" y="16584"/>
                          </a:cubicBezTo>
                          <a:cubicBezTo>
                            <a:pt x="19162" y="17023"/>
                            <a:pt x="18635" y="17243"/>
                            <a:pt x="18003" y="17394"/>
                          </a:cubicBezTo>
                          <a:cubicBezTo>
                            <a:pt x="17372" y="17546"/>
                            <a:pt x="16670" y="17513"/>
                            <a:pt x="15898" y="17496"/>
                          </a:cubicBezTo>
                          <a:cubicBezTo>
                            <a:pt x="15126" y="17479"/>
                            <a:pt x="13915" y="17318"/>
                            <a:pt x="13371" y="17293"/>
                          </a:cubicBezTo>
                          <a:cubicBezTo>
                            <a:pt x="12827" y="17268"/>
                            <a:pt x="12845" y="17268"/>
                            <a:pt x="12634" y="17344"/>
                          </a:cubicBezTo>
                          <a:cubicBezTo>
                            <a:pt x="12424" y="17420"/>
                            <a:pt x="12301" y="17479"/>
                            <a:pt x="12108" y="17749"/>
                          </a:cubicBezTo>
                          <a:cubicBezTo>
                            <a:pt x="11915" y="18019"/>
                            <a:pt x="11652" y="18576"/>
                            <a:pt x="11476" y="18964"/>
                          </a:cubicBezTo>
                          <a:cubicBezTo>
                            <a:pt x="11301" y="19352"/>
                            <a:pt x="11423" y="19689"/>
                            <a:pt x="11055" y="20078"/>
                          </a:cubicBezTo>
                          <a:cubicBezTo>
                            <a:pt x="10686" y="20466"/>
                            <a:pt x="10055" y="21048"/>
                            <a:pt x="9265" y="21293"/>
                          </a:cubicBezTo>
                          <a:cubicBezTo>
                            <a:pt x="8476" y="21537"/>
                            <a:pt x="7247" y="21571"/>
                            <a:pt x="6317" y="21546"/>
                          </a:cubicBezTo>
                          <a:cubicBezTo>
                            <a:pt x="5387" y="21520"/>
                            <a:pt x="4475" y="21377"/>
                            <a:pt x="3685" y="21141"/>
                          </a:cubicBezTo>
                          <a:cubicBezTo>
                            <a:pt x="2896" y="20904"/>
                            <a:pt x="2106" y="20525"/>
                            <a:pt x="1580" y="20128"/>
                          </a:cubicBezTo>
                          <a:cubicBezTo>
                            <a:pt x="1053" y="19732"/>
                            <a:pt x="790" y="19166"/>
                            <a:pt x="527" y="18761"/>
                          </a:cubicBezTo>
                          <a:cubicBezTo>
                            <a:pt x="264" y="18356"/>
                            <a:pt x="18" y="18061"/>
                            <a:pt x="1" y="17698"/>
                          </a:cubicBezTo>
                          <a:cubicBezTo>
                            <a:pt x="-17" y="17335"/>
                            <a:pt x="211" y="16998"/>
                            <a:pt x="422" y="16584"/>
                          </a:cubicBezTo>
                          <a:cubicBezTo>
                            <a:pt x="632" y="16171"/>
                            <a:pt x="913" y="15665"/>
                            <a:pt x="1264" y="15218"/>
                          </a:cubicBezTo>
                          <a:cubicBezTo>
                            <a:pt x="1615" y="14770"/>
                            <a:pt x="2124" y="14298"/>
                            <a:pt x="2527" y="13901"/>
                          </a:cubicBezTo>
                          <a:cubicBezTo>
                            <a:pt x="2931" y="13505"/>
                            <a:pt x="3352" y="13032"/>
                            <a:pt x="3685" y="12838"/>
                          </a:cubicBezTo>
                          <a:cubicBezTo>
                            <a:pt x="4019" y="12644"/>
                            <a:pt x="4352" y="12644"/>
                            <a:pt x="4528" y="12737"/>
                          </a:cubicBezTo>
                          <a:cubicBezTo>
                            <a:pt x="4703" y="12830"/>
                            <a:pt x="4861" y="13091"/>
                            <a:pt x="4738" y="13395"/>
                          </a:cubicBezTo>
                          <a:cubicBezTo>
                            <a:pt x="4615" y="13699"/>
                            <a:pt x="4229" y="14163"/>
                            <a:pt x="3791" y="14559"/>
                          </a:cubicBezTo>
                          <a:cubicBezTo>
                            <a:pt x="3352" y="14956"/>
                            <a:pt x="2527" y="15361"/>
                            <a:pt x="2106" y="15774"/>
                          </a:cubicBezTo>
                          <a:cubicBezTo>
                            <a:pt x="1685" y="16188"/>
                            <a:pt x="1317" y="16593"/>
                            <a:pt x="1264" y="17040"/>
                          </a:cubicBezTo>
                          <a:cubicBezTo>
                            <a:pt x="1211" y="17487"/>
                            <a:pt x="1510" y="18036"/>
                            <a:pt x="1790" y="18458"/>
                          </a:cubicBezTo>
                          <a:cubicBezTo>
                            <a:pt x="2071" y="18879"/>
                            <a:pt x="2440" y="19251"/>
                            <a:pt x="2948" y="19571"/>
                          </a:cubicBezTo>
                          <a:cubicBezTo>
                            <a:pt x="3457" y="19892"/>
                            <a:pt x="4054" y="20229"/>
                            <a:pt x="4843" y="20381"/>
                          </a:cubicBezTo>
                          <a:cubicBezTo>
                            <a:pt x="5633" y="20533"/>
                            <a:pt x="6914" y="20558"/>
                            <a:pt x="7686" y="20483"/>
                          </a:cubicBezTo>
                          <a:cubicBezTo>
                            <a:pt x="8458" y="20407"/>
                            <a:pt x="9020" y="20213"/>
                            <a:pt x="9476" y="19926"/>
                          </a:cubicBezTo>
                          <a:cubicBezTo>
                            <a:pt x="9932" y="19639"/>
                            <a:pt x="10213" y="19209"/>
                            <a:pt x="10423" y="18761"/>
                          </a:cubicBezTo>
                          <a:cubicBezTo>
                            <a:pt x="10634" y="18314"/>
                            <a:pt x="10792" y="17833"/>
                            <a:pt x="10739" y="17243"/>
                          </a:cubicBezTo>
                          <a:cubicBezTo>
                            <a:pt x="10686" y="16652"/>
                            <a:pt x="10318" y="15758"/>
                            <a:pt x="10107" y="15218"/>
                          </a:cubicBezTo>
                          <a:cubicBezTo>
                            <a:pt x="9897" y="14678"/>
                            <a:pt x="9721" y="14391"/>
                            <a:pt x="9476" y="14003"/>
                          </a:cubicBezTo>
                          <a:cubicBezTo>
                            <a:pt x="9230" y="13614"/>
                            <a:pt x="8791" y="13142"/>
                            <a:pt x="8634" y="12889"/>
                          </a:cubicBezTo>
                          <a:cubicBezTo>
                            <a:pt x="8476" y="12636"/>
                            <a:pt x="8405" y="12585"/>
                            <a:pt x="8528" y="12484"/>
                          </a:cubicBezTo>
                          <a:cubicBezTo>
                            <a:pt x="8651" y="12383"/>
                            <a:pt x="9090" y="12248"/>
                            <a:pt x="9370" y="12281"/>
                          </a:cubicBezTo>
                          <a:cubicBezTo>
                            <a:pt x="9651" y="12315"/>
                            <a:pt x="9950" y="12442"/>
                            <a:pt x="10213" y="12686"/>
                          </a:cubicBezTo>
                          <a:cubicBezTo>
                            <a:pt x="10476" y="12931"/>
                            <a:pt x="10686" y="13328"/>
                            <a:pt x="10950" y="13749"/>
                          </a:cubicBezTo>
                          <a:cubicBezTo>
                            <a:pt x="11213" y="14171"/>
                            <a:pt x="11511" y="14796"/>
                            <a:pt x="11792" y="15218"/>
                          </a:cubicBezTo>
                          <a:cubicBezTo>
                            <a:pt x="12073" y="15639"/>
                            <a:pt x="12213" y="16044"/>
                            <a:pt x="12634" y="16281"/>
                          </a:cubicBezTo>
                          <a:cubicBezTo>
                            <a:pt x="13055" y="16517"/>
                            <a:pt x="13599" y="16593"/>
                            <a:pt x="14319" y="16635"/>
                          </a:cubicBezTo>
                          <a:cubicBezTo>
                            <a:pt x="15038" y="16677"/>
                            <a:pt x="16231" y="16677"/>
                            <a:pt x="16951" y="16534"/>
                          </a:cubicBezTo>
                          <a:cubicBezTo>
                            <a:pt x="17670" y="16390"/>
                            <a:pt x="18144" y="16163"/>
                            <a:pt x="18635" y="15774"/>
                          </a:cubicBezTo>
                          <a:cubicBezTo>
                            <a:pt x="19126" y="15386"/>
                            <a:pt x="19670" y="14829"/>
                            <a:pt x="19899" y="14205"/>
                          </a:cubicBezTo>
                          <a:cubicBezTo>
                            <a:pt x="20127" y="13581"/>
                            <a:pt x="20056" y="12610"/>
                            <a:pt x="20004" y="12028"/>
                          </a:cubicBezTo>
                          <a:cubicBezTo>
                            <a:pt x="19951" y="11446"/>
                            <a:pt x="19986" y="11151"/>
                            <a:pt x="19583" y="10712"/>
                          </a:cubicBezTo>
                          <a:cubicBezTo>
                            <a:pt x="19179" y="10273"/>
                            <a:pt x="18267" y="9699"/>
                            <a:pt x="17582" y="9396"/>
                          </a:cubicBezTo>
                          <a:cubicBezTo>
                            <a:pt x="16898" y="9092"/>
                            <a:pt x="16108" y="8948"/>
                            <a:pt x="15477" y="8889"/>
                          </a:cubicBezTo>
                          <a:cubicBezTo>
                            <a:pt x="14845" y="8830"/>
                            <a:pt x="14389" y="8940"/>
                            <a:pt x="13792" y="9041"/>
                          </a:cubicBezTo>
                          <a:cubicBezTo>
                            <a:pt x="13196" y="9143"/>
                            <a:pt x="12371" y="9396"/>
                            <a:pt x="11897" y="9497"/>
                          </a:cubicBezTo>
                          <a:cubicBezTo>
                            <a:pt x="11423" y="9598"/>
                            <a:pt x="11248" y="9666"/>
                            <a:pt x="10950" y="9649"/>
                          </a:cubicBezTo>
                          <a:cubicBezTo>
                            <a:pt x="10651" y="9632"/>
                            <a:pt x="10230" y="9505"/>
                            <a:pt x="10107" y="9396"/>
                          </a:cubicBezTo>
                          <a:cubicBezTo>
                            <a:pt x="9985" y="9286"/>
                            <a:pt x="10090" y="9109"/>
                            <a:pt x="10213" y="8991"/>
                          </a:cubicBezTo>
                          <a:cubicBezTo>
                            <a:pt x="10336" y="8873"/>
                            <a:pt x="10493" y="8771"/>
                            <a:pt x="10844" y="8687"/>
                          </a:cubicBezTo>
                          <a:cubicBezTo>
                            <a:pt x="11195" y="8603"/>
                            <a:pt x="11757" y="8619"/>
                            <a:pt x="12318" y="8484"/>
                          </a:cubicBezTo>
                          <a:cubicBezTo>
                            <a:pt x="12880" y="8349"/>
                            <a:pt x="13669" y="8113"/>
                            <a:pt x="14213" y="7877"/>
                          </a:cubicBezTo>
                          <a:cubicBezTo>
                            <a:pt x="14757" y="7641"/>
                            <a:pt x="15178" y="7523"/>
                            <a:pt x="15582" y="7067"/>
                          </a:cubicBezTo>
                          <a:cubicBezTo>
                            <a:pt x="15986" y="6611"/>
                            <a:pt x="16459" y="5843"/>
                            <a:pt x="16635" y="5143"/>
                          </a:cubicBezTo>
                          <a:cubicBezTo>
                            <a:pt x="16810" y="4443"/>
                            <a:pt x="16828" y="3481"/>
                            <a:pt x="16635" y="2865"/>
                          </a:cubicBezTo>
                          <a:cubicBezTo>
                            <a:pt x="16442" y="2249"/>
                            <a:pt x="16021" y="1785"/>
                            <a:pt x="15477" y="1448"/>
                          </a:cubicBezTo>
                          <a:cubicBezTo>
                            <a:pt x="14933" y="1110"/>
                            <a:pt x="14143" y="941"/>
                            <a:pt x="13371" y="840"/>
                          </a:cubicBezTo>
                          <a:cubicBezTo>
                            <a:pt x="12599" y="739"/>
                            <a:pt x="11652" y="730"/>
                            <a:pt x="10844" y="840"/>
                          </a:cubicBezTo>
                          <a:cubicBezTo>
                            <a:pt x="10037" y="950"/>
                            <a:pt x="9195" y="1144"/>
                            <a:pt x="8528" y="1498"/>
                          </a:cubicBezTo>
                          <a:cubicBezTo>
                            <a:pt x="7861" y="1853"/>
                            <a:pt x="7212" y="2511"/>
                            <a:pt x="6844" y="2966"/>
                          </a:cubicBezTo>
                          <a:cubicBezTo>
                            <a:pt x="6475" y="3422"/>
                            <a:pt x="6282" y="3658"/>
                            <a:pt x="6317" y="4232"/>
                          </a:cubicBezTo>
                          <a:cubicBezTo>
                            <a:pt x="6352" y="4806"/>
                            <a:pt x="6984" y="5801"/>
                            <a:pt x="7054" y="6409"/>
                          </a:cubicBezTo>
                          <a:cubicBezTo>
                            <a:pt x="7125" y="7016"/>
                            <a:pt x="6914" y="7615"/>
                            <a:pt x="6738" y="7877"/>
                          </a:cubicBezTo>
                          <a:cubicBezTo>
                            <a:pt x="6563" y="8138"/>
                            <a:pt x="6230" y="8046"/>
                            <a:pt x="6002" y="7978"/>
                          </a:cubicBezTo>
                          <a:cubicBezTo>
                            <a:pt x="5773" y="7911"/>
                            <a:pt x="5528" y="7843"/>
                            <a:pt x="5370" y="7472"/>
                          </a:cubicBezTo>
                          <a:cubicBezTo>
                            <a:pt x="5212" y="7101"/>
                            <a:pt x="5142" y="6341"/>
                            <a:pt x="5054" y="5751"/>
                          </a:cubicBezTo>
                          <a:cubicBezTo>
                            <a:pt x="4966" y="5160"/>
                            <a:pt x="4773" y="4384"/>
                            <a:pt x="4843" y="3928"/>
                          </a:cubicBezTo>
                          <a:cubicBezTo>
                            <a:pt x="4914" y="3473"/>
                            <a:pt x="5194" y="3329"/>
                            <a:pt x="5370" y="3068"/>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29" name="Shape"/>
                    <p:cNvSpPr/>
                    <p:nvPr/>
                  </p:nvSpPr>
                  <p:spPr>
                    <a:xfrm rot="16200000">
                      <a:off x="47372" y="106397"/>
                      <a:ext cx="153580" cy="236578"/>
                    </a:xfrm>
                    <a:custGeom>
                      <a:avLst/>
                      <a:gdLst/>
                      <a:ahLst/>
                      <a:cxnLst>
                        <a:cxn ang="0">
                          <a:pos x="wd2" y="hd2"/>
                        </a:cxn>
                        <a:cxn ang="5400000">
                          <a:pos x="wd2" y="hd2"/>
                        </a:cxn>
                        <a:cxn ang="10800000">
                          <a:pos x="wd2" y="hd2"/>
                        </a:cxn>
                        <a:cxn ang="16200000">
                          <a:pos x="wd2" y="hd2"/>
                        </a:cxn>
                      </a:cxnLst>
                      <a:rect l="0" t="0" r="r" b="b"/>
                      <a:pathLst>
                        <a:path w="21468" h="21533" fill="norm" stroke="1" extrusionOk="0">
                          <a:moveTo>
                            <a:pt x="19518" y="5510"/>
                          </a:moveTo>
                          <a:cubicBezTo>
                            <a:pt x="19468" y="5103"/>
                            <a:pt x="19493" y="4196"/>
                            <a:pt x="19818" y="3632"/>
                          </a:cubicBezTo>
                          <a:cubicBezTo>
                            <a:pt x="20143" y="3069"/>
                            <a:pt x="21416" y="2360"/>
                            <a:pt x="21466" y="2131"/>
                          </a:cubicBezTo>
                          <a:cubicBezTo>
                            <a:pt x="21516" y="1901"/>
                            <a:pt x="20592" y="2235"/>
                            <a:pt x="20118" y="2256"/>
                          </a:cubicBezTo>
                          <a:cubicBezTo>
                            <a:pt x="19643" y="2277"/>
                            <a:pt x="19144" y="2433"/>
                            <a:pt x="18619" y="2256"/>
                          </a:cubicBezTo>
                          <a:cubicBezTo>
                            <a:pt x="18095" y="2078"/>
                            <a:pt x="17546" y="1515"/>
                            <a:pt x="16971" y="1192"/>
                          </a:cubicBezTo>
                          <a:cubicBezTo>
                            <a:pt x="16397" y="869"/>
                            <a:pt x="15898" y="514"/>
                            <a:pt x="15173" y="316"/>
                          </a:cubicBezTo>
                          <a:cubicBezTo>
                            <a:pt x="14449" y="118"/>
                            <a:pt x="13475" y="24"/>
                            <a:pt x="12626" y="3"/>
                          </a:cubicBezTo>
                          <a:cubicBezTo>
                            <a:pt x="11777" y="-18"/>
                            <a:pt x="11028" y="65"/>
                            <a:pt x="10079" y="191"/>
                          </a:cubicBezTo>
                          <a:cubicBezTo>
                            <a:pt x="9130" y="316"/>
                            <a:pt x="7907" y="430"/>
                            <a:pt x="6933" y="754"/>
                          </a:cubicBezTo>
                          <a:cubicBezTo>
                            <a:pt x="5959" y="1077"/>
                            <a:pt x="4910" y="1557"/>
                            <a:pt x="4236" y="2131"/>
                          </a:cubicBezTo>
                          <a:cubicBezTo>
                            <a:pt x="3562" y="2704"/>
                            <a:pt x="3062" y="3528"/>
                            <a:pt x="2888" y="4196"/>
                          </a:cubicBezTo>
                          <a:cubicBezTo>
                            <a:pt x="2713" y="4863"/>
                            <a:pt x="2962" y="5478"/>
                            <a:pt x="3187" y="6136"/>
                          </a:cubicBezTo>
                          <a:cubicBezTo>
                            <a:pt x="3412" y="6793"/>
                            <a:pt x="3961" y="7627"/>
                            <a:pt x="4236" y="8138"/>
                          </a:cubicBezTo>
                          <a:cubicBezTo>
                            <a:pt x="4511" y="8649"/>
                            <a:pt x="4860" y="8847"/>
                            <a:pt x="4835" y="9202"/>
                          </a:cubicBezTo>
                          <a:cubicBezTo>
                            <a:pt x="4810" y="9557"/>
                            <a:pt x="4636" y="9849"/>
                            <a:pt x="4086" y="10266"/>
                          </a:cubicBezTo>
                          <a:cubicBezTo>
                            <a:pt x="3537" y="10683"/>
                            <a:pt x="2163" y="11163"/>
                            <a:pt x="1539" y="11705"/>
                          </a:cubicBezTo>
                          <a:cubicBezTo>
                            <a:pt x="915" y="12247"/>
                            <a:pt x="590" y="12779"/>
                            <a:pt x="341" y="13520"/>
                          </a:cubicBezTo>
                          <a:cubicBezTo>
                            <a:pt x="91" y="14260"/>
                            <a:pt x="-84" y="15366"/>
                            <a:pt x="41" y="16148"/>
                          </a:cubicBezTo>
                          <a:cubicBezTo>
                            <a:pt x="166" y="16930"/>
                            <a:pt x="565" y="17608"/>
                            <a:pt x="1090" y="18213"/>
                          </a:cubicBezTo>
                          <a:cubicBezTo>
                            <a:pt x="1614" y="18818"/>
                            <a:pt x="2138" y="19360"/>
                            <a:pt x="3187" y="19778"/>
                          </a:cubicBezTo>
                          <a:cubicBezTo>
                            <a:pt x="4236" y="20195"/>
                            <a:pt x="6159" y="20570"/>
                            <a:pt x="7382" y="20716"/>
                          </a:cubicBezTo>
                          <a:cubicBezTo>
                            <a:pt x="8606" y="20862"/>
                            <a:pt x="9830" y="20643"/>
                            <a:pt x="10529" y="20654"/>
                          </a:cubicBezTo>
                          <a:cubicBezTo>
                            <a:pt x="11228" y="20664"/>
                            <a:pt x="11278" y="20633"/>
                            <a:pt x="11578" y="20779"/>
                          </a:cubicBezTo>
                          <a:cubicBezTo>
                            <a:pt x="11877" y="20925"/>
                            <a:pt x="12202" y="21582"/>
                            <a:pt x="12327" y="21530"/>
                          </a:cubicBezTo>
                          <a:cubicBezTo>
                            <a:pt x="12451" y="21478"/>
                            <a:pt x="12077" y="20967"/>
                            <a:pt x="12327" y="20466"/>
                          </a:cubicBezTo>
                          <a:cubicBezTo>
                            <a:pt x="12576" y="19965"/>
                            <a:pt x="13325" y="19058"/>
                            <a:pt x="13825" y="18526"/>
                          </a:cubicBezTo>
                          <a:cubicBezTo>
                            <a:pt x="14324" y="17994"/>
                            <a:pt x="15223" y="17410"/>
                            <a:pt x="15323" y="17275"/>
                          </a:cubicBezTo>
                          <a:cubicBezTo>
                            <a:pt x="15423" y="17139"/>
                            <a:pt x="14849" y="17431"/>
                            <a:pt x="14424" y="17713"/>
                          </a:cubicBezTo>
                          <a:cubicBezTo>
                            <a:pt x="14000" y="17994"/>
                            <a:pt x="13500" y="18610"/>
                            <a:pt x="12776" y="18964"/>
                          </a:cubicBezTo>
                          <a:cubicBezTo>
                            <a:pt x="12052" y="19319"/>
                            <a:pt x="11103" y="19705"/>
                            <a:pt x="10079" y="19840"/>
                          </a:cubicBezTo>
                          <a:cubicBezTo>
                            <a:pt x="9055" y="19976"/>
                            <a:pt x="7582" y="19934"/>
                            <a:pt x="6633" y="19778"/>
                          </a:cubicBezTo>
                          <a:cubicBezTo>
                            <a:pt x="5684" y="19621"/>
                            <a:pt x="5035" y="19350"/>
                            <a:pt x="4386" y="18902"/>
                          </a:cubicBezTo>
                          <a:cubicBezTo>
                            <a:pt x="3737" y="18453"/>
                            <a:pt x="3037" y="17817"/>
                            <a:pt x="2738" y="17087"/>
                          </a:cubicBezTo>
                          <a:cubicBezTo>
                            <a:pt x="2438" y="16357"/>
                            <a:pt x="2488" y="15303"/>
                            <a:pt x="2588" y="14521"/>
                          </a:cubicBezTo>
                          <a:cubicBezTo>
                            <a:pt x="2688" y="13739"/>
                            <a:pt x="2938" y="12957"/>
                            <a:pt x="3337" y="12393"/>
                          </a:cubicBezTo>
                          <a:cubicBezTo>
                            <a:pt x="3737" y="11830"/>
                            <a:pt x="4211" y="11434"/>
                            <a:pt x="4985" y="11142"/>
                          </a:cubicBezTo>
                          <a:cubicBezTo>
                            <a:pt x="5759" y="10850"/>
                            <a:pt x="6708" y="10631"/>
                            <a:pt x="7982" y="10641"/>
                          </a:cubicBezTo>
                          <a:cubicBezTo>
                            <a:pt x="9255" y="10652"/>
                            <a:pt x="11428" y="11027"/>
                            <a:pt x="12626" y="11204"/>
                          </a:cubicBezTo>
                          <a:cubicBezTo>
                            <a:pt x="13825" y="11382"/>
                            <a:pt x="14524" y="11663"/>
                            <a:pt x="15173" y="11705"/>
                          </a:cubicBezTo>
                          <a:cubicBezTo>
                            <a:pt x="15823" y="11747"/>
                            <a:pt x="16322" y="11590"/>
                            <a:pt x="16522" y="11455"/>
                          </a:cubicBezTo>
                          <a:cubicBezTo>
                            <a:pt x="16722" y="11319"/>
                            <a:pt x="16597" y="11058"/>
                            <a:pt x="16372" y="10892"/>
                          </a:cubicBezTo>
                          <a:cubicBezTo>
                            <a:pt x="16147" y="10725"/>
                            <a:pt x="15848" y="10568"/>
                            <a:pt x="15173" y="10453"/>
                          </a:cubicBezTo>
                          <a:cubicBezTo>
                            <a:pt x="14499" y="10339"/>
                            <a:pt x="13525" y="10391"/>
                            <a:pt x="12327" y="10203"/>
                          </a:cubicBezTo>
                          <a:cubicBezTo>
                            <a:pt x="11128" y="10015"/>
                            <a:pt x="9080" y="9849"/>
                            <a:pt x="7982" y="9327"/>
                          </a:cubicBezTo>
                          <a:cubicBezTo>
                            <a:pt x="6883" y="8806"/>
                            <a:pt x="6209" y="7909"/>
                            <a:pt x="5734" y="7074"/>
                          </a:cubicBezTo>
                          <a:cubicBezTo>
                            <a:pt x="5260" y="6240"/>
                            <a:pt x="4785" y="5207"/>
                            <a:pt x="5135" y="4321"/>
                          </a:cubicBezTo>
                          <a:cubicBezTo>
                            <a:pt x="5485" y="3434"/>
                            <a:pt x="6683" y="2287"/>
                            <a:pt x="7832" y="1755"/>
                          </a:cubicBezTo>
                          <a:cubicBezTo>
                            <a:pt x="8981" y="1223"/>
                            <a:pt x="10778" y="1140"/>
                            <a:pt x="12027" y="1129"/>
                          </a:cubicBezTo>
                          <a:cubicBezTo>
                            <a:pt x="13276" y="1119"/>
                            <a:pt x="14399" y="1380"/>
                            <a:pt x="15323" y="1692"/>
                          </a:cubicBezTo>
                          <a:cubicBezTo>
                            <a:pt x="16247" y="2005"/>
                            <a:pt x="17071" y="2548"/>
                            <a:pt x="17571" y="3007"/>
                          </a:cubicBezTo>
                          <a:cubicBezTo>
                            <a:pt x="18070" y="3466"/>
                            <a:pt x="18045" y="3904"/>
                            <a:pt x="18320" y="4446"/>
                          </a:cubicBezTo>
                          <a:cubicBezTo>
                            <a:pt x="18594" y="4988"/>
                            <a:pt x="18919" y="5990"/>
                            <a:pt x="19219" y="6261"/>
                          </a:cubicBezTo>
                          <a:cubicBezTo>
                            <a:pt x="19518" y="6532"/>
                            <a:pt x="20068" y="6209"/>
                            <a:pt x="20118" y="6073"/>
                          </a:cubicBezTo>
                          <a:cubicBezTo>
                            <a:pt x="20168" y="5937"/>
                            <a:pt x="19568" y="5917"/>
                            <a:pt x="19518" y="5510"/>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grpSp>
              <p:sp>
                <p:nvSpPr>
                  <p:cNvPr id="231" name="Oval"/>
                  <p:cNvSpPr/>
                  <p:nvPr/>
                </p:nvSpPr>
                <p:spPr>
                  <a:xfrm rot="16200000">
                    <a:off x="125315" y="140247"/>
                    <a:ext cx="30012" cy="28189"/>
                  </a:xfrm>
                  <a:prstGeom prst="ellipse">
                    <a:avLst/>
                  </a:pr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32" name="Shape"/>
                  <p:cNvSpPr/>
                  <p:nvPr/>
                </p:nvSpPr>
                <p:spPr>
                  <a:xfrm rot="16200000">
                    <a:off x="53500" y="82063"/>
                    <a:ext cx="46358" cy="57674"/>
                  </a:xfrm>
                  <a:custGeom>
                    <a:avLst/>
                    <a:gdLst/>
                    <a:ahLst/>
                    <a:cxnLst>
                      <a:cxn ang="0">
                        <a:pos x="wd2" y="hd2"/>
                      </a:cxn>
                      <a:cxn ang="5400000">
                        <a:pos x="wd2" y="hd2"/>
                      </a:cxn>
                      <a:cxn ang="10800000">
                        <a:pos x="wd2" y="hd2"/>
                      </a:cxn>
                      <a:cxn ang="16200000">
                        <a:pos x="wd2" y="hd2"/>
                      </a:cxn>
                    </a:cxnLst>
                    <a:rect l="0" t="0" r="r" b="b"/>
                    <a:pathLst>
                      <a:path w="21073" h="20866" fill="norm" stroke="1" extrusionOk="0">
                        <a:moveTo>
                          <a:pt x="47" y="19902"/>
                        </a:moveTo>
                        <a:cubicBezTo>
                          <a:pt x="-197" y="18326"/>
                          <a:pt x="534" y="14222"/>
                          <a:pt x="1995" y="11195"/>
                        </a:cubicBezTo>
                        <a:cubicBezTo>
                          <a:pt x="3457" y="8169"/>
                          <a:pt x="6705" y="3608"/>
                          <a:pt x="8817" y="1743"/>
                        </a:cubicBezTo>
                        <a:cubicBezTo>
                          <a:pt x="10928" y="-123"/>
                          <a:pt x="12958" y="43"/>
                          <a:pt x="14663" y="1"/>
                        </a:cubicBezTo>
                        <a:cubicBezTo>
                          <a:pt x="16368" y="-40"/>
                          <a:pt x="17992" y="623"/>
                          <a:pt x="19048" y="1494"/>
                        </a:cubicBezTo>
                        <a:cubicBezTo>
                          <a:pt x="20104" y="2365"/>
                          <a:pt x="21403" y="3608"/>
                          <a:pt x="20997" y="5225"/>
                        </a:cubicBezTo>
                        <a:cubicBezTo>
                          <a:pt x="20591" y="6842"/>
                          <a:pt x="18723" y="8791"/>
                          <a:pt x="16612" y="11195"/>
                        </a:cubicBezTo>
                        <a:cubicBezTo>
                          <a:pt x="14501" y="13600"/>
                          <a:pt x="10522" y="18077"/>
                          <a:pt x="8329" y="19653"/>
                        </a:cubicBezTo>
                        <a:cubicBezTo>
                          <a:pt x="6137" y="21228"/>
                          <a:pt x="4756" y="20648"/>
                          <a:pt x="3457" y="20648"/>
                        </a:cubicBezTo>
                        <a:cubicBezTo>
                          <a:pt x="2158" y="20648"/>
                          <a:pt x="290" y="21477"/>
                          <a:pt x="47" y="19902"/>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33" name="Shape"/>
                  <p:cNvSpPr/>
                  <p:nvPr/>
                </p:nvSpPr>
                <p:spPr>
                  <a:xfrm rot="16200000">
                    <a:off x="130014" y="66641"/>
                    <a:ext cx="69059" cy="38223"/>
                  </a:xfrm>
                  <a:custGeom>
                    <a:avLst/>
                    <a:gdLst/>
                    <a:ahLst/>
                    <a:cxnLst>
                      <a:cxn ang="0">
                        <a:pos x="wd2" y="hd2"/>
                      </a:cxn>
                      <a:cxn ang="5400000">
                        <a:pos x="wd2" y="hd2"/>
                      </a:cxn>
                      <a:cxn ang="10800000">
                        <a:pos x="wd2" y="hd2"/>
                      </a:cxn>
                      <a:cxn ang="16200000">
                        <a:pos x="wd2" y="hd2"/>
                      </a:cxn>
                    </a:cxnLst>
                    <a:rect l="0" t="0" r="r" b="b"/>
                    <a:pathLst>
                      <a:path w="21301" h="21191" fill="norm" stroke="1" extrusionOk="0">
                        <a:moveTo>
                          <a:pt x="5363" y="12603"/>
                        </a:moveTo>
                        <a:cubicBezTo>
                          <a:pt x="3269" y="10189"/>
                          <a:pt x="1616" y="7013"/>
                          <a:pt x="735" y="5361"/>
                        </a:cubicBezTo>
                        <a:cubicBezTo>
                          <a:pt x="-147" y="3709"/>
                          <a:pt x="-37" y="3582"/>
                          <a:pt x="73" y="2693"/>
                        </a:cubicBezTo>
                        <a:cubicBezTo>
                          <a:pt x="184" y="1803"/>
                          <a:pt x="239" y="215"/>
                          <a:pt x="1396" y="25"/>
                        </a:cubicBezTo>
                        <a:cubicBezTo>
                          <a:pt x="2553" y="-166"/>
                          <a:pt x="4977" y="787"/>
                          <a:pt x="7016" y="1549"/>
                        </a:cubicBezTo>
                        <a:cubicBezTo>
                          <a:pt x="9055" y="2312"/>
                          <a:pt x="11480" y="3201"/>
                          <a:pt x="13629" y="4599"/>
                        </a:cubicBezTo>
                        <a:cubicBezTo>
                          <a:pt x="15777" y="5996"/>
                          <a:pt x="18643" y="7839"/>
                          <a:pt x="19910" y="9935"/>
                        </a:cubicBezTo>
                        <a:cubicBezTo>
                          <a:pt x="21177" y="12032"/>
                          <a:pt x="21453" y="15335"/>
                          <a:pt x="21233" y="17178"/>
                        </a:cubicBezTo>
                        <a:cubicBezTo>
                          <a:pt x="21012" y="19020"/>
                          <a:pt x="19910" y="20545"/>
                          <a:pt x="18588" y="20989"/>
                        </a:cubicBezTo>
                        <a:cubicBezTo>
                          <a:pt x="17265" y="21434"/>
                          <a:pt x="15392" y="21180"/>
                          <a:pt x="13298" y="19846"/>
                        </a:cubicBezTo>
                        <a:cubicBezTo>
                          <a:pt x="11204" y="18512"/>
                          <a:pt x="7457" y="15018"/>
                          <a:pt x="5363" y="12603"/>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34" name="Shape"/>
                  <p:cNvSpPr/>
                  <p:nvPr/>
                </p:nvSpPr>
                <p:spPr>
                  <a:xfrm rot="16200000">
                    <a:off x="202164" y="122669"/>
                    <a:ext cx="26247" cy="62823"/>
                  </a:xfrm>
                  <a:custGeom>
                    <a:avLst/>
                    <a:gdLst/>
                    <a:ahLst/>
                    <a:cxnLst>
                      <a:cxn ang="0">
                        <a:pos x="wd2" y="hd2"/>
                      </a:cxn>
                      <a:cxn ang="5400000">
                        <a:pos x="wd2" y="hd2"/>
                      </a:cxn>
                      <a:cxn ang="10800000">
                        <a:pos x="wd2" y="hd2"/>
                      </a:cxn>
                      <a:cxn ang="16200000">
                        <a:pos x="wd2" y="hd2"/>
                      </a:cxn>
                    </a:cxnLst>
                    <a:rect l="0" t="0" r="r" b="b"/>
                    <a:pathLst>
                      <a:path w="21017" h="21222" fill="norm" stroke="1" extrusionOk="0">
                        <a:moveTo>
                          <a:pt x="2575" y="6305"/>
                        </a:moveTo>
                        <a:cubicBezTo>
                          <a:pt x="3576" y="4524"/>
                          <a:pt x="4864" y="2473"/>
                          <a:pt x="6008" y="1428"/>
                        </a:cubicBezTo>
                        <a:cubicBezTo>
                          <a:pt x="7152" y="383"/>
                          <a:pt x="7868" y="112"/>
                          <a:pt x="9441" y="34"/>
                        </a:cubicBezTo>
                        <a:cubicBezTo>
                          <a:pt x="11015" y="-43"/>
                          <a:pt x="13732" y="-82"/>
                          <a:pt x="15449" y="963"/>
                        </a:cubicBezTo>
                        <a:cubicBezTo>
                          <a:pt x="17166" y="2008"/>
                          <a:pt x="18882" y="3750"/>
                          <a:pt x="19740" y="6305"/>
                        </a:cubicBezTo>
                        <a:cubicBezTo>
                          <a:pt x="20599" y="8860"/>
                          <a:pt x="21600" y="13853"/>
                          <a:pt x="20599" y="16292"/>
                        </a:cubicBezTo>
                        <a:cubicBezTo>
                          <a:pt x="19597" y="18731"/>
                          <a:pt x="16593" y="20357"/>
                          <a:pt x="13732" y="20937"/>
                        </a:cubicBezTo>
                        <a:cubicBezTo>
                          <a:pt x="10872" y="21518"/>
                          <a:pt x="5722" y="21247"/>
                          <a:pt x="3433" y="19776"/>
                        </a:cubicBezTo>
                        <a:cubicBezTo>
                          <a:pt x="1144" y="18305"/>
                          <a:pt x="0" y="14318"/>
                          <a:pt x="0" y="12112"/>
                        </a:cubicBezTo>
                        <a:cubicBezTo>
                          <a:pt x="0" y="9905"/>
                          <a:pt x="1574" y="8086"/>
                          <a:pt x="2575" y="6305"/>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35" name="Shape"/>
                  <p:cNvSpPr/>
                  <p:nvPr/>
                </p:nvSpPr>
                <p:spPr>
                  <a:xfrm rot="16200000">
                    <a:off x="124694" y="208783"/>
                    <a:ext cx="68986" cy="27960"/>
                  </a:xfrm>
                  <a:custGeom>
                    <a:avLst/>
                    <a:gdLst/>
                    <a:ahLst/>
                    <a:cxnLst>
                      <a:cxn ang="0">
                        <a:pos x="wd2" y="hd2"/>
                      </a:cxn>
                      <a:cxn ang="5400000">
                        <a:pos x="wd2" y="hd2"/>
                      </a:cxn>
                      <a:cxn ang="10800000">
                        <a:pos x="wd2" y="hd2"/>
                      </a:cxn>
                      <a:cxn ang="16200000">
                        <a:pos x="wd2" y="hd2"/>
                      </a:cxn>
                    </a:cxnLst>
                    <a:rect l="0" t="0" r="r" b="b"/>
                    <a:pathLst>
                      <a:path w="21279" h="20831" fill="norm" stroke="1" extrusionOk="0">
                        <a:moveTo>
                          <a:pt x="9594" y="4811"/>
                        </a:moveTo>
                        <a:cubicBezTo>
                          <a:pt x="12018" y="3445"/>
                          <a:pt x="15104" y="1994"/>
                          <a:pt x="16867" y="1225"/>
                        </a:cubicBezTo>
                        <a:cubicBezTo>
                          <a:pt x="18631" y="457"/>
                          <a:pt x="19457" y="-397"/>
                          <a:pt x="20173" y="201"/>
                        </a:cubicBezTo>
                        <a:cubicBezTo>
                          <a:pt x="20890" y="798"/>
                          <a:pt x="21551" y="3018"/>
                          <a:pt x="21165" y="4811"/>
                        </a:cubicBezTo>
                        <a:cubicBezTo>
                          <a:pt x="20780" y="6604"/>
                          <a:pt x="19622" y="8653"/>
                          <a:pt x="17859" y="10958"/>
                        </a:cubicBezTo>
                        <a:cubicBezTo>
                          <a:pt x="16096" y="13263"/>
                          <a:pt x="13231" y="17020"/>
                          <a:pt x="10586" y="18642"/>
                        </a:cubicBezTo>
                        <a:cubicBezTo>
                          <a:pt x="7941" y="20264"/>
                          <a:pt x="3753" y="21203"/>
                          <a:pt x="1990" y="20691"/>
                        </a:cubicBezTo>
                        <a:cubicBezTo>
                          <a:pt x="227" y="20178"/>
                          <a:pt x="-49" y="17446"/>
                          <a:pt x="6" y="15568"/>
                        </a:cubicBezTo>
                        <a:cubicBezTo>
                          <a:pt x="61" y="13690"/>
                          <a:pt x="778" y="11214"/>
                          <a:pt x="2320" y="9421"/>
                        </a:cubicBezTo>
                        <a:cubicBezTo>
                          <a:pt x="3863" y="7628"/>
                          <a:pt x="7169" y="6177"/>
                          <a:pt x="9594" y="4811"/>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36" name="Shape"/>
                  <p:cNvSpPr/>
                  <p:nvPr/>
                </p:nvSpPr>
                <p:spPr>
                  <a:xfrm rot="16200000">
                    <a:off x="70309" y="181579"/>
                    <a:ext cx="41885" cy="42978"/>
                  </a:xfrm>
                  <a:custGeom>
                    <a:avLst/>
                    <a:gdLst/>
                    <a:ahLst/>
                    <a:cxnLst>
                      <a:cxn ang="0">
                        <a:pos x="wd2" y="hd2"/>
                      </a:cxn>
                      <a:cxn ang="5400000">
                        <a:pos x="wd2" y="hd2"/>
                      </a:cxn>
                      <a:cxn ang="10800000">
                        <a:pos x="wd2" y="hd2"/>
                      </a:cxn>
                      <a:cxn ang="16200000">
                        <a:pos x="wd2" y="hd2"/>
                      </a:cxn>
                    </a:cxnLst>
                    <a:rect l="0" t="0" r="r" b="b"/>
                    <a:pathLst>
                      <a:path w="21279" h="20987" fill="norm" stroke="1" extrusionOk="0">
                        <a:moveTo>
                          <a:pt x="7079" y="14815"/>
                        </a:moveTo>
                        <a:cubicBezTo>
                          <a:pt x="4901" y="13304"/>
                          <a:pt x="3358" y="12073"/>
                          <a:pt x="2178" y="10450"/>
                        </a:cubicBezTo>
                        <a:cubicBezTo>
                          <a:pt x="998" y="8827"/>
                          <a:pt x="0" y="6757"/>
                          <a:pt x="0" y="5078"/>
                        </a:cubicBezTo>
                        <a:cubicBezTo>
                          <a:pt x="0" y="3399"/>
                          <a:pt x="363" y="1049"/>
                          <a:pt x="2178" y="378"/>
                        </a:cubicBezTo>
                        <a:cubicBezTo>
                          <a:pt x="3993" y="-294"/>
                          <a:pt x="8531" y="-70"/>
                          <a:pt x="10891" y="1049"/>
                        </a:cubicBezTo>
                        <a:cubicBezTo>
                          <a:pt x="13250" y="2168"/>
                          <a:pt x="14612" y="4462"/>
                          <a:pt x="16336" y="7093"/>
                        </a:cubicBezTo>
                        <a:cubicBezTo>
                          <a:pt x="18061" y="9723"/>
                          <a:pt x="20874" y="14535"/>
                          <a:pt x="21237" y="16829"/>
                        </a:cubicBezTo>
                        <a:cubicBezTo>
                          <a:pt x="21600" y="19124"/>
                          <a:pt x="19513" y="20411"/>
                          <a:pt x="18514" y="20858"/>
                        </a:cubicBezTo>
                        <a:cubicBezTo>
                          <a:pt x="17516" y="21306"/>
                          <a:pt x="17244" y="20523"/>
                          <a:pt x="15247" y="19515"/>
                        </a:cubicBezTo>
                        <a:cubicBezTo>
                          <a:pt x="13250" y="18508"/>
                          <a:pt x="9257" y="16326"/>
                          <a:pt x="7079" y="14815"/>
                        </a:cubicBezTo>
                        <a:close/>
                      </a:path>
                    </a:pathLst>
                  </a:custGeom>
                  <a:solidFill>
                    <a:srgbClr val="E7D6B7"/>
                  </a:soli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grpSp>
            <p:pic>
              <p:nvPicPr>
                <p:cNvPr id="238" name="image.pdf" descr="image.pdf"/>
                <p:cNvPicPr>
                  <a:picLocks noChangeAspect="1"/>
                </p:cNvPicPr>
                <p:nvPr/>
              </p:nvPicPr>
              <p:blipFill>
                <a:blip r:embed="rId2">
                  <a:extLst/>
                </a:blip>
                <a:stretch>
                  <a:fillRect/>
                </a:stretch>
              </p:blipFill>
              <p:spPr>
                <a:xfrm>
                  <a:off x="-1" y="248255"/>
                  <a:ext cx="310015" cy="317699"/>
                </a:xfrm>
                <a:prstGeom prst="rect">
                  <a:avLst/>
                </a:prstGeom>
                <a:ln w="12700" cap="flat">
                  <a:noFill/>
                  <a:miter lim="400000"/>
                </a:ln>
                <a:effectLst/>
              </p:spPr>
            </p:pic>
            <p:pic>
              <p:nvPicPr>
                <p:cNvPr id="239" name="image.pdf" descr="image.pdf"/>
                <p:cNvPicPr>
                  <a:picLocks noChangeAspect="1"/>
                </p:cNvPicPr>
                <p:nvPr/>
              </p:nvPicPr>
              <p:blipFill>
                <a:blip r:embed="rId2">
                  <a:extLst/>
                </a:blip>
                <a:stretch>
                  <a:fillRect/>
                </a:stretch>
              </p:blipFill>
              <p:spPr>
                <a:xfrm>
                  <a:off x="490020" y="248255"/>
                  <a:ext cx="310014" cy="317699"/>
                </a:xfrm>
                <a:prstGeom prst="rect">
                  <a:avLst/>
                </a:prstGeom>
                <a:ln w="12700" cap="flat">
                  <a:noFill/>
                  <a:miter lim="400000"/>
                </a:ln>
                <a:effectLst/>
              </p:spPr>
            </p:pic>
            <p:pic>
              <p:nvPicPr>
                <p:cNvPr id="240" name="image.pdf" descr="image.pdf"/>
                <p:cNvPicPr>
                  <a:picLocks noChangeAspect="1"/>
                </p:cNvPicPr>
                <p:nvPr/>
              </p:nvPicPr>
              <p:blipFill>
                <a:blip r:embed="rId2">
                  <a:extLst/>
                </a:blip>
                <a:stretch>
                  <a:fillRect/>
                </a:stretch>
              </p:blipFill>
              <p:spPr>
                <a:xfrm>
                  <a:off x="240010" y="581577"/>
                  <a:ext cx="310014" cy="317699"/>
                </a:xfrm>
                <a:prstGeom prst="rect">
                  <a:avLst/>
                </a:prstGeom>
                <a:ln w="12700" cap="flat">
                  <a:noFill/>
                  <a:miter lim="400000"/>
                </a:ln>
                <a:effectLst/>
              </p:spPr>
            </p:pic>
            <p:pic>
              <p:nvPicPr>
                <p:cNvPr id="241" name="image.pdf" descr="image.pdf"/>
                <p:cNvPicPr>
                  <a:picLocks noChangeAspect="1"/>
                </p:cNvPicPr>
                <p:nvPr/>
              </p:nvPicPr>
              <p:blipFill>
                <a:blip r:embed="rId2">
                  <a:extLst/>
                </a:blip>
                <a:stretch>
                  <a:fillRect/>
                </a:stretch>
              </p:blipFill>
              <p:spPr>
                <a:xfrm>
                  <a:off x="160006" y="998230"/>
                  <a:ext cx="310014" cy="317699"/>
                </a:xfrm>
                <a:prstGeom prst="rect">
                  <a:avLst/>
                </a:prstGeom>
                <a:ln w="12700" cap="flat">
                  <a:noFill/>
                  <a:miter lim="400000"/>
                </a:ln>
                <a:effectLst/>
              </p:spPr>
            </p:pic>
            <p:pic>
              <p:nvPicPr>
                <p:cNvPr id="242" name="image.pdf" descr="image.pdf"/>
                <p:cNvPicPr>
                  <a:picLocks noChangeAspect="1"/>
                </p:cNvPicPr>
                <p:nvPr/>
              </p:nvPicPr>
              <p:blipFill>
                <a:blip r:embed="rId2">
                  <a:extLst/>
                </a:blip>
                <a:stretch>
                  <a:fillRect/>
                </a:stretch>
              </p:blipFill>
              <p:spPr>
                <a:xfrm>
                  <a:off x="490020" y="914899"/>
                  <a:ext cx="310014" cy="317699"/>
                </a:xfrm>
                <a:prstGeom prst="rect">
                  <a:avLst/>
                </a:prstGeom>
                <a:ln w="12700" cap="flat">
                  <a:noFill/>
                  <a:miter lim="400000"/>
                </a:ln>
                <a:effectLst/>
              </p:spPr>
            </p:pic>
            <p:pic>
              <p:nvPicPr>
                <p:cNvPr id="243" name="image.pdf" descr="image.pdf"/>
                <p:cNvPicPr>
                  <a:picLocks noChangeAspect="1"/>
                </p:cNvPicPr>
                <p:nvPr/>
              </p:nvPicPr>
              <p:blipFill>
                <a:blip r:embed="rId2">
                  <a:extLst/>
                </a:blip>
                <a:stretch>
                  <a:fillRect/>
                </a:stretch>
              </p:blipFill>
              <p:spPr>
                <a:xfrm>
                  <a:off x="320013" y="1331552"/>
                  <a:ext cx="310014" cy="317699"/>
                </a:xfrm>
                <a:prstGeom prst="rect">
                  <a:avLst/>
                </a:prstGeom>
                <a:ln w="12700" cap="flat">
                  <a:noFill/>
                  <a:miter lim="400000"/>
                </a:ln>
                <a:effectLst/>
              </p:spPr>
            </p:pic>
            <p:pic>
              <p:nvPicPr>
                <p:cNvPr id="244" name="image.pdf" descr="image.pdf"/>
                <p:cNvPicPr>
                  <a:picLocks noChangeAspect="1"/>
                </p:cNvPicPr>
                <p:nvPr/>
              </p:nvPicPr>
              <p:blipFill>
                <a:blip r:embed="rId2">
                  <a:extLst/>
                </a:blip>
                <a:stretch>
                  <a:fillRect/>
                </a:stretch>
              </p:blipFill>
              <p:spPr>
                <a:xfrm>
                  <a:off x="490020" y="1748205"/>
                  <a:ext cx="310014" cy="317698"/>
                </a:xfrm>
                <a:prstGeom prst="rect">
                  <a:avLst/>
                </a:prstGeom>
                <a:ln w="12700" cap="flat">
                  <a:noFill/>
                  <a:miter lim="400000"/>
                </a:ln>
                <a:effectLst/>
              </p:spPr>
            </p:pic>
            <p:pic>
              <p:nvPicPr>
                <p:cNvPr id="245" name="image.pdf" descr="image.pdf"/>
                <p:cNvPicPr>
                  <a:picLocks noChangeAspect="1"/>
                </p:cNvPicPr>
                <p:nvPr/>
              </p:nvPicPr>
              <p:blipFill>
                <a:blip r:embed="rId2">
                  <a:extLst/>
                </a:blip>
                <a:stretch>
                  <a:fillRect/>
                </a:stretch>
              </p:blipFill>
              <p:spPr>
                <a:xfrm>
                  <a:off x="490020" y="2164858"/>
                  <a:ext cx="310014" cy="317698"/>
                </a:xfrm>
                <a:prstGeom prst="rect">
                  <a:avLst/>
                </a:prstGeom>
                <a:ln w="12700" cap="flat">
                  <a:noFill/>
                  <a:miter lim="400000"/>
                </a:ln>
                <a:effectLst/>
              </p:spPr>
            </p:pic>
          </p:grpSp>
          <p:grpSp>
            <p:nvGrpSpPr>
              <p:cNvPr id="266" name="Group"/>
              <p:cNvGrpSpPr/>
              <p:nvPr/>
            </p:nvGrpSpPr>
            <p:grpSpPr>
              <a:xfrm>
                <a:off x="0" y="1748205"/>
                <a:ext cx="870037" cy="5150870"/>
                <a:chOff x="0" y="0"/>
                <a:chExt cx="870036" cy="5150869"/>
              </a:xfrm>
            </p:grpSpPr>
            <p:pic>
              <p:nvPicPr>
                <p:cNvPr id="247" name="image.pdf" descr="image.pdf"/>
                <p:cNvPicPr>
                  <a:picLocks noChangeAspect="1"/>
                </p:cNvPicPr>
                <p:nvPr/>
              </p:nvPicPr>
              <p:blipFill>
                <a:blip r:embed="rId2">
                  <a:extLst/>
                </a:blip>
                <a:stretch>
                  <a:fillRect/>
                </a:stretch>
              </p:blipFill>
              <p:spPr>
                <a:xfrm>
                  <a:off x="320013" y="0"/>
                  <a:ext cx="310014" cy="317698"/>
                </a:xfrm>
                <a:prstGeom prst="rect">
                  <a:avLst/>
                </a:prstGeom>
                <a:ln w="12700" cap="flat">
                  <a:noFill/>
                  <a:miter lim="400000"/>
                </a:ln>
                <a:effectLst/>
              </p:spPr>
            </p:pic>
            <p:pic>
              <p:nvPicPr>
                <p:cNvPr id="248" name="image.pdf" descr="image.pdf"/>
                <p:cNvPicPr>
                  <a:picLocks noChangeAspect="1"/>
                </p:cNvPicPr>
                <p:nvPr/>
              </p:nvPicPr>
              <p:blipFill>
                <a:blip r:embed="rId2">
                  <a:extLst/>
                </a:blip>
                <a:stretch>
                  <a:fillRect/>
                </a:stretch>
              </p:blipFill>
              <p:spPr>
                <a:xfrm>
                  <a:off x="400016" y="333322"/>
                  <a:ext cx="310015" cy="317698"/>
                </a:xfrm>
                <a:prstGeom prst="rect">
                  <a:avLst/>
                </a:prstGeom>
                <a:ln w="12700" cap="flat">
                  <a:noFill/>
                  <a:miter lim="400000"/>
                </a:ln>
                <a:effectLst/>
              </p:spPr>
            </p:pic>
            <p:pic>
              <p:nvPicPr>
                <p:cNvPr id="249" name="image.pdf" descr="image.pdf"/>
                <p:cNvPicPr>
                  <a:picLocks noChangeAspect="1"/>
                </p:cNvPicPr>
                <p:nvPr/>
              </p:nvPicPr>
              <p:blipFill>
                <a:blip r:embed="rId2">
                  <a:extLst/>
                </a:blip>
                <a:stretch>
                  <a:fillRect/>
                </a:stretch>
              </p:blipFill>
              <p:spPr>
                <a:xfrm>
                  <a:off x="320013" y="999966"/>
                  <a:ext cx="310014" cy="317699"/>
                </a:xfrm>
                <a:prstGeom prst="rect">
                  <a:avLst/>
                </a:prstGeom>
                <a:ln w="12700" cap="flat">
                  <a:noFill/>
                  <a:miter lim="400000"/>
                </a:ln>
                <a:effectLst/>
              </p:spPr>
            </p:pic>
            <p:pic>
              <p:nvPicPr>
                <p:cNvPr id="250" name="image.pdf" descr="image.pdf"/>
                <p:cNvPicPr>
                  <a:picLocks noChangeAspect="1"/>
                </p:cNvPicPr>
                <p:nvPr/>
              </p:nvPicPr>
              <p:blipFill>
                <a:blip r:embed="rId2">
                  <a:extLst/>
                </a:blip>
                <a:stretch>
                  <a:fillRect/>
                </a:stretch>
              </p:blipFill>
              <p:spPr>
                <a:xfrm>
                  <a:off x="560023" y="1249958"/>
                  <a:ext cx="310014" cy="317698"/>
                </a:xfrm>
                <a:prstGeom prst="rect">
                  <a:avLst/>
                </a:prstGeom>
                <a:ln w="12700" cap="flat">
                  <a:noFill/>
                  <a:miter lim="400000"/>
                </a:ln>
                <a:effectLst/>
              </p:spPr>
            </p:pic>
            <p:pic>
              <p:nvPicPr>
                <p:cNvPr id="251" name="image.pdf" descr="image.pdf"/>
                <p:cNvPicPr>
                  <a:picLocks noChangeAspect="1"/>
                </p:cNvPicPr>
                <p:nvPr/>
              </p:nvPicPr>
              <p:blipFill>
                <a:blip r:embed="rId2">
                  <a:extLst/>
                </a:blip>
                <a:stretch>
                  <a:fillRect/>
                </a:stretch>
              </p:blipFill>
              <p:spPr>
                <a:xfrm>
                  <a:off x="160006" y="1416619"/>
                  <a:ext cx="310014" cy="317699"/>
                </a:xfrm>
                <a:prstGeom prst="rect">
                  <a:avLst/>
                </a:prstGeom>
                <a:ln w="12700" cap="flat">
                  <a:noFill/>
                  <a:miter lim="400000"/>
                </a:ln>
                <a:effectLst/>
              </p:spPr>
            </p:pic>
            <p:pic>
              <p:nvPicPr>
                <p:cNvPr id="252" name="image.pdf" descr="image.pdf"/>
                <p:cNvPicPr>
                  <a:picLocks noChangeAspect="1"/>
                </p:cNvPicPr>
                <p:nvPr/>
              </p:nvPicPr>
              <p:blipFill>
                <a:blip r:embed="rId2">
                  <a:extLst/>
                </a:blip>
                <a:stretch>
                  <a:fillRect/>
                </a:stretch>
              </p:blipFill>
              <p:spPr>
                <a:xfrm>
                  <a:off x="240010" y="1749941"/>
                  <a:ext cx="310014" cy="317699"/>
                </a:xfrm>
                <a:prstGeom prst="rect">
                  <a:avLst/>
                </a:prstGeom>
                <a:ln w="12700" cap="flat">
                  <a:noFill/>
                  <a:miter lim="400000"/>
                </a:ln>
                <a:effectLst/>
              </p:spPr>
            </p:pic>
            <p:pic>
              <p:nvPicPr>
                <p:cNvPr id="253" name="image.pdf" descr="image.pdf"/>
                <p:cNvPicPr>
                  <a:picLocks noChangeAspect="1"/>
                </p:cNvPicPr>
                <p:nvPr/>
              </p:nvPicPr>
              <p:blipFill>
                <a:blip r:embed="rId2">
                  <a:extLst/>
                </a:blip>
                <a:stretch>
                  <a:fillRect/>
                </a:stretch>
              </p:blipFill>
              <p:spPr>
                <a:xfrm>
                  <a:off x="560023" y="1833272"/>
                  <a:ext cx="310014" cy="317698"/>
                </a:xfrm>
                <a:prstGeom prst="rect">
                  <a:avLst/>
                </a:prstGeom>
                <a:ln w="12700" cap="flat">
                  <a:noFill/>
                  <a:miter lim="400000"/>
                </a:ln>
                <a:effectLst/>
              </p:spPr>
            </p:pic>
            <p:pic>
              <p:nvPicPr>
                <p:cNvPr id="254" name="image.pdf" descr="image.pdf"/>
                <p:cNvPicPr>
                  <a:picLocks noChangeAspect="1"/>
                </p:cNvPicPr>
                <p:nvPr/>
              </p:nvPicPr>
              <p:blipFill>
                <a:blip r:embed="rId2">
                  <a:extLst/>
                </a:blip>
                <a:stretch>
                  <a:fillRect/>
                </a:stretch>
              </p:blipFill>
              <p:spPr>
                <a:xfrm>
                  <a:off x="480020" y="2333255"/>
                  <a:ext cx="310014" cy="317698"/>
                </a:xfrm>
                <a:prstGeom prst="rect">
                  <a:avLst/>
                </a:prstGeom>
                <a:ln w="12700" cap="flat">
                  <a:noFill/>
                  <a:miter lim="400000"/>
                </a:ln>
                <a:effectLst/>
              </p:spPr>
            </p:pic>
            <p:pic>
              <p:nvPicPr>
                <p:cNvPr id="255" name="image.pdf" descr="image.pdf"/>
                <p:cNvPicPr>
                  <a:picLocks noChangeAspect="1"/>
                </p:cNvPicPr>
                <p:nvPr/>
              </p:nvPicPr>
              <p:blipFill>
                <a:blip r:embed="rId2">
                  <a:extLst/>
                </a:blip>
                <a:stretch>
                  <a:fillRect/>
                </a:stretch>
              </p:blipFill>
              <p:spPr>
                <a:xfrm>
                  <a:off x="80003" y="2083263"/>
                  <a:ext cx="310014" cy="317699"/>
                </a:xfrm>
                <a:prstGeom prst="rect">
                  <a:avLst/>
                </a:prstGeom>
                <a:ln w="12700" cap="flat">
                  <a:noFill/>
                  <a:miter lim="400000"/>
                </a:ln>
                <a:effectLst/>
              </p:spPr>
            </p:pic>
            <p:pic>
              <p:nvPicPr>
                <p:cNvPr id="256" name="image.pdf" descr="image.pdf"/>
                <p:cNvPicPr>
                  <a:picLocks noChangeAspect="1"/>
                </p:cNvPicPr>
                <p:nvPr/>
              </p:nvPicPr>
              <p:blipFill>
                <a:blip r:embed="rId2">
                  <a:extLst/>
                </a:blip>
                <a:stretch>
                  <a:fillRect/>
                </a:stretch>
              </p:blipFill>
              <p:spPr>
                <a:xfrm>
                  <a:off x="80003" y="2499916"/>
                  <a:ext cx="310014" cy="317699"/>
                </a:xfrm>
                <a:prstGeom prst="rect">
                  <a:avLst/>
                </a:prstGeom>
                <a:ln w="12700" cap="flat">
                  <a:noFill/>
                  <a:miter lim="400000"/>
                </a:ln>
                <a:effectLst/>
              </p:spPr>
            </p:pic>
            <p:pic>
              <p:nvPicPr>
                <p:cNvPr id="257" name="image.pdf" descr="image.pdf"/>
                <p:cNvPicPr>
                  <a:picLocks noChangeAspect="1"/>
                </p:cNvPicPr>
                <p:nvPr/>
              </p:nvPicPr>
              <p:blipFill>
                <a:blip r:embed="rId2">
                  <a:extLst/>
                </a:blip>
                <a:stretch>
                  <a:fillRect/>
                </a:stretch>
              </p:blipFill>
              <p:spPr>
                <a:xfrm>
                  <a:off x="320013" y="2749907"/>
                  <a:ext cx="310014" cy="317699"/>
                </a:xfrm>
                <a:prstGeom prst="rect">
                  <a:avLst/>
                </a:prstGeom>
                <a:ln w="12700" cap="flat">
                  <a:noFill/>
                  <a:miter lim="400000"/>
                </a:ln>
                <a:effectLst/>
              </p:spPr>
            </p:pic>
            <p:pic>
              <p:nvPicPr>
                <p:cNvPr id="258" name="image.pdf" descr="image.pdf"/>
                <p:cNvPicPr>
                  <a:picLocks noChangeAspect="1"/>
                </p:cNvPicPr>
                <p:nvPr/>
              </p:nvPicPr>
              <p:blipFill>
                <a:blip r:embed="rId2">
                  <a:extLst/>
                </a:blip>
                <a:stretch>
                  <a:fillRect/>
                </a:stretch>
              </p:blipFill>
              <p:spPr>
                <a:xfrm>
                  <a:off x="480020" y="666644"/>
                  <a:ext cx="310014" cy="317699"/>
                </a:xfrm>
                <a:prstGeom prst="rect">
                  <a:avLst/>
                </a:prstGeom>
                <a:ln w="12700" cap="flat">
                  <a:noFill/>
                  <a:miter lim="400000"/>
                </a:ln>
                <a:effectLst/>
              </p:spPr>
            </p:pic>
            <p:pic>
              <p:nvPicPr>
                <p:cNvPr id="259" name="image.pdf" descr="image.pdf"/>
                <p:cNvPicPr>
                  <a:picLocks noChangeAspect="1"/>
                </p:cNvPicPr>
                <p:nvPr/>
              </p:nvPicPr>
              <p:blipFill>
                <a:blip r:embed="rId2">
                  <a:extLst/>
                </a:blip>
                <a:stretch>
                  <a:fillRect/>
                </a:stretch>
              </p:blipFill>
              <p:spPr>
                <a:xfrm>
                  <a:off x="0" y="2999899"/>
                  <a:ext cx="310014" cy="317699"/>
                </a:xfrm>
                <a:prstGeom prst="rect">
                  <a:avLst/>
                </a:prstGeom>
                <a:ln w="12700" cap="flat">
                  <a:noFill/>
                  <a:miter lim="400000"/>
                </a:ln>
                <a:effectLst/>
              </p:spPr>
            </p:pic>
            <p:pic>
              <p:nvPicPr>
                <p:cNvPr id="260" name="image.pdf" descr="image.pdf"/>
                <p:cNvPicPr>
                  <a:picLocks noChangeAspect="1"/>
                </p:cNvPicPr>
                <p:nvPr/>
              </p:nvPicPr>
              <p:blipFill>
                <a:blip r:embed="rId2">
                  <a:extLst/>
                </a:blip>
                <a:stretch>
                  <a:fillRect/>
                </a:stretch>
              </p:blipFill>
              <p:spPr>
                <a:xfrm>
                  <a:off x="80003" y="3583213"/>
                  <a:ext cx="310014" cy="317699"/>
                </a:xfrm>
                <a:prstGeom prst="rect">
                  <a:avLst/>
                </a:prstGeom>
                <a:ln w="12700" cap="flat">
                  <a:noFill/>
                  <a:miter lim="400000"/>
                </a:ln>
                <a:effectLst/>
              </p:spPr>
            </p:pic>
            <p:pic>
              <p:nvPicPr>
                <p:cNvPr id="261" name="image.pdf" descr="image.pdf"/>
                <p:cNvPicPr>
                  <a:picLocks noChangeAspect="1"/>
                </p:cNvPicPr>
                <p:nvPr/>
              </p:nvPicPr>
              <p:blipFill>
                <a:blip r:embed="rId2">
                  <a:extLst/>
                </a:blip>
                <a:stretch>
                  <a:fillRect/>
                </a:stretch>
              </p:blipFill>
              <p:spPr>
                <a:xfrm>
                  <a:off x="480020" y="3999865"/>
                  <a:ext cx="310014" cy="317699"/>
                </a:xfrm>
                <a:prstGeom prst="rect">
                  <a:avLst/>
                </a:prstGeom>
                <a:ln w="12700" cap="flat">
                  <a:noFill/>
                  <a:miter lim="400000"/>
                </a:ln>
                <a:effectLst/>
              </p:spPr>
            </p:pic>
            <p:pic>
              <p:nvPicPr>
                <p:cNvPr id="262" name="image.pdf" descr="image.pdf"/>
                <p:cNvPicPr>
                  <a:picLocks noChangeAspect="1"/>
                </p:cNvPicPr>
                <p:nvPr/>
              </p:nvPicPr>
              <p:blipFill>
                <a:blip r:embed="rId2">
                  <a:extLst/>
                </a:blip>
                <a:stretch>
                  <a:fillRect/>
                </a:stretch>
              </p:blipFill>
              <p:spPr>
                <a:xfrm>
                  <a:off x="80003" y="4166527"/>
                  <a:ext cx="310014" cy="317698"/>
                </a:xfrm>
                <a:prstGeom prst="rect">
                  <a:avLst/>
                </a:prstGeom>
                <a:ln w="12700" cap="flat">
                  <a:noFill/>
                  <a:miter lim="400000"/>
                </a:ln>
                <a:effectLst/>
              </p:spPr>
            </p:pic>
            <p:pic>
              <p:nvPicPr>
                <p:cNvPr id="263" name="image.pdf" descr="image.pdf"/>
                <p:cNvPicPr>
                  <a:picLocks noChangeAspect="1"/>
                </p:cNvPicPr>
                <p:nvPr/>
              </p:nvPicPr>
              <p:blipFill>
                <a:blip r:embed="rId2">
                  <a:extLst/>
                </a:blip>
                <a:stretch>
                  <a:fillRect/>
                </a:stretch>
              </p:blipFill>
              <p:spPr>
                <a:xfrm>
                  <a:off x="240010" y="4416518"/>
                  <a:ext cx="310014" cy="317699"/>
                </a:xfrm>
                <a:prstGeom prst="rect">
                  <a:avLst/>
                </a:prstGeom>
                <a:ln w="12700" cap="flat">
                  <a:noFill/>
                  <a:miter lim="400000"/>
                </a:ln>
                <a:effectLst/>
              </p:spPr>
            </p:pic>
            <p:pic>
              <p:nvPicPr>
                <p:cNvPr id="264" name="image.pdf" descr="image.pdf"/>
                <p:cNvPicPr>
                  <a:picLocks noChangeAspect="1"/>
                </p:cNvPicPr>
                <p:nvPr/>
              </p:nvPicPr>
              <p:blipFill>
                <a:blip r:embed="rId2">
                  <a:extLst/>
                </a:blip>
                <a:stretch>
                  <a:fillRect/>
                </a:stretch>
              </p:blipFill>
              <p:spPr>
                <a:xfrm>
                  <a:off x="80003" y="4833171"/>
                  <a:ext cx="310014" cy="317699"/>
                </a:xfrm>
                <a:prstGeom prst="rect">
                  <a:avLst/>
                </a:prstGeom>
                <a:ln w="12700" cap="flat">
                  <a:noFill/>
                  <a:miter lim="400000"/>
                </a:ln>
                <a:effectLst/>
              </p:spPr>
            </p:pic>
            <p:pic>
              <p:nvPicPr>
                <p:cNvPr id="265" name="image.pdf" descr="image.pdf"/>
                <p:cNvPicPr>
                  <a:picLocks noChangeAspect="1"/>
                </p:cNvPicPr>
                <p:nvPr/>
              </p:nvPicPr>
              <p:blipFill>
                <a:blip r:embed="rId2">
                  <a:extLst/>
                </a:blip>
                <a:stretch>
                  <a:fillRect/>
                </a:stretch>
              </p:blipFill>
              <p:spPr>
                <a:xfrm>
                  <a:off x="400016" y="4666510"/>
                  <a:ext cx="310015" cy="317699"/>
                </a:xfrm>
                <a:prstGeom prst="rect">
                  <a:avLst/>
                </a:prstGeom>
                <a:ln w="12700" cap="flat">
                  <a:noFill/>
                  <a:miter lim="400000"/>
                </a:ln>
                <a:effectLst/>
              </p:spPr>
            </p:pic>
          </p:grpSp>
        </p:grpSp>
        <p:sp>
          <p:nvSpPr>
            <p:cNvPr id="268" name="Shape"/>
            <p:cNvSpPr/>
            <p:nvPr/>
          </p:nvSpPr>
          <p:spPr>
            <a:xfrm>
              <a:off x="8350354" y="5530041"/>
              <a:ext cx="1250054" cy="1959292"/>
            </a:xfrm>
            <a:custGeom>
              <a:avLst/>
              <a:gdLst/>
              <a:ahLst/>
              <a:cxnLst>
                <a:cxn ang="0">
                  <a:pos x="wd2" y="hd2"/>
                </a:cxn>
                <a:cxn ang="5400000">
                  <a:pos x="wd2" y="hd2"/>
                </a:cxn>
                <a:cxn ang="10800000">
                  <a:pos x="wd2" y="hd2"/>
                </a:cxn>
                <a:cxn ang="16200000">
                  <a:pos x="wd2" y="hd2"/>
                </a:cxn>
              </a:cxnLst>
              <a:rect l="0" t="0" r="r" b="b"/>
              <a:pathLst>
                <a:path w="21600" h="19949" fill="norm" stroke="1" extrusionOk="0">
                  <a:moveTo>
                    <a:pt x="10714" y="1071"/>
                  </a:moveTo>
                  <a:cubicBezTo>
                    <a:pt x="8899" y="1760"/>
                    <a:pt x="11174" y="3952"/>
                    <a:pt x="10886" y="5631"/>
                  </a:cubicBezTo>
                  <a:cubicBezTo>
                    <a:pt x="10598" y="7311"/>
                    <a:pt x="10138" y="9626"/>
                    <a:pt x="8986" y="11146"/>
                  </a:cubicBezTo>
                  <a:cubicBezTo>
                    <a:pt x="7834" y="12667"/>
                    <a:pt x="5472" y="14010"/>
                    <a:pt x="3974" y="14752"/>
                  </a:cubicBezTo>
                  <a:cubicBezTo>
                    <a:pt x="2477" y="15495"/>
                    <a:pt x="662" y="14735"/>
                    <a:pt x="0" y="15601"/>
                  </a:cubicBezTo>
                  <a:lnTo>
                    <a:pt x="0" y="19949"/>
                  </a:lnTo>
                  <a:lnTo>
                    <a:pt x="21600" y="19949"/>
                  </a:lnTo>
                  <a:lnTo>
                    <a:pt x="21600" y="1495"/>
                  </a:lnTo>
                  <a:cubicBezTo>
                    <a:pt x="19786" y="-1651"/>
                    <a:pt x="12989" y="1159"/>
                    <a:pt x="10714" y="1071"/>
                  </a:cubicBezTo>
                  <a:close/>
                </a:path>
              </a:pathLst>
            </a:custGeom>
            <a:gradFill flip="none" rotWithShape="1">
              <a:gsLst>
                <a:gs pos="0">
                  <a:srgbClr val="FBE4AE"/>
                </a:gs>
                <a:gs pos="13000">
                  <a:srgbClr val="BD922A"/>
                </a:gs>
                <a:gs pos="21000">
                  <a:srgbClr val="BD922A"/>
                </a:gs>
                <a:gs pos="63000">
                  <a:srgbClr val="FBE4AE"/>
                </a:gs>
                <a:gs pos="66999">
                  <a:srgbClr val="BD922A"/>
                </a:gs>
                <a:gs pos="69000">
                  <a:srgbClr val="835E17"/>
                </a:gs>
                <a:gs pos="82000">
                  <a:srgbClr val="A28949"/>
                </a:gs>
                <a:gs pos="100000">
                  <a:srgbClr val="FAE3B7"/>
                </a:gs>
              </a:gsLst>
              <a:lin ang="1620000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69" name="Shape"/>
            <p:cNvSpPr/>
            <p:nvPr/>
          </p:nvSpPr>
          <p:spPr>
            <a:xfrm>
              <a:off x="8335354" y="5312322"/>
              <a:ext cx="1280055" cy="2187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9440"/>
                  </a:lnTo>
                  <a:lnTo>
                    <a:pt x="5906" y="17691"/>
                  </a:lnTo>
                  <a:lnTo>
                    <a:pt x="9113" y="15737"/>
                  </a:lnTo>
                  <a:lnTo>
                    <a:pt x="11644" y="12240"/>
                  </a:lnTo>
                  <a:lnTo>
                    <a:pt x="12656" y="7817"/>
                  </a:lnTo>
                  <a:lnTo>
                    <a:pt x="12319" y="4423"/>
                  </a:lnTo>
                  <a:lnTo>
                    <a:pt x="19238" y="0"/>
                  </a:lnTo>
                  <a:lnTo>
                    <a:pt x="21600" y="309"/>
                  </a:lnTo>
                  <a:lnTo>
                    <a:pt x="21600" y="21497"/>
                  </a:lnTo>
                  <a:lnTo>
                    <a:pt x="0" y="21600"/>
                  </a:lnTo>
                  <a:close/>
                </a:path>
              </a:pathLst>
            </a:custGeom>
            <a:gradFill flip="none" rotWithShape="1">
              <a:gsLst>
                <a:gs pos="0">
                  <a:srgbClr val="DC893E"/>
                </a:gs>
                <a:gs pos="50000">
                  <a:srgbClr val="F0B854"/>
                </a:gs>
                <a:gs pos="100000">
                  <a:srgbClr val="DC893E"/>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0" name="Shape"/>
            <p:cNvSpPr/>
            <p:nvPr/>
          </p:nvSpPr>
          <p:spPr>
            <a:xfrm>
              <a:off x="8329703" y="3245089"/>
              <a:ext cx="1255725" cy="4238744"/>
            </a:xfrm>
            <a:custGeom>
              <a:avLst/>
              <a:gdLst/>
              <a:ahLst/>
              <a:cxnLst>
                <a:cxn ang="0">
                  <a:pos x="wd2" y="hd2"/>
                </a:cxn>
                <a:cxn ang="5400000">
                  <a:pos x="wd2" y="hd2"/>
                </a:cxn>
                <a:cxn ang="10800000">
                  <a:pos x="wd2" y="hd2"/>
                </a:cxn>
                <a:cxn ang="16200000">
                  <a:pos x="wd2" y="hd2"/>
                </a:cxn>
              </a:cxnLst>
              <a:rect l="0" t="0" r="r" b="b"/>
              <a:pathLst>
                <a:path w="20971" h="20739" fill="norm" stroke="1" extrusionOk="0">
                  <a:moveTo>
                    <a:pt x="15209" y="177"/>
                  </a:moveTo>
                  <a:cubicBezTo>
                    <a:pt x="13873" y="-800"/>
                    <a:pt x="13873" y="2547"/>
                    <a:pt x="12704" y="3693"/>
                  </a:cubicBezTo>
                  <a:cubicBezTo>
                    <a:pt x="11535" y="4840"/>
                    <a:pt x="9976" y="6012"/>
                    <a:pt x="8195" y="7057"/>
                  </a:cubicBezTo>
                  <a:cubicBezTo>
                    <a:pt x="6413" y="8102"/>
                    <a:pt x="3379" y="9376"/>
                    <a:pt x="2015" y="9962"/>
                  </a:cubicBezTo>
                  <a:cubicBezTo>
                    <a:pt x="652" y="10548"/>
                    <a:pt x="-100" y="10454"/>
                    <a:pt x="11" y="10573"/>
                  </a:cubicBezTo>
                  <a:cubicBezTo>
                    <a:pt x="123" y="10692"/>
                    <a:pt x="1375" y="10590"/>
                    <a:pt x="2684" y="10675"/>
                  </a:cubicBezTo>
                  <a:cubicBezTo>
                    <a:pt x="3992" y="10760"/>
                    <a:pt x="6497" y="10837"/>
                    <a:pt x="7861" y="11083"/>
                  </a:cubicBezTo>
                  <a:cubicBezTo>
                    <a:pt x="9225" y="11329"/>
                    <a:pt x="9976" y="11720"/>
                    <a:pt x="10867" y="12153"/>
                  </a:cubicBezTo>
                  <a:cubicBezTo>
                    <a:pt x="11758" y="12586"/>
                    <a:pt x="12815" y="13054"/>
                    <a:pt x="13205" y="13682"/>
                  </a:cubicBezTo>
                  <a:cubicBezTo>
                    <a:pt x="13595" y="14311"/>
                    <a:pt x="13706" y="15135"/>
                    <a:pt x="13205" y="15924"/>
                  </a:cubicBezTo>
                  <a:cubicBezTo>
                    <a:pt x="12704" y="16714"/>
                    <a:pt x="11841" y="17700"/>
                    <a:pt x="10199" y="18422"/>
                  </a:cubicBezTo>
                  <a:cubicBezTo>
                    <a:pt x="8557" y="19144"/>
                    <a:pt x="6525" y="19823"/>
                    <a:pt x="3352" y="20256"/>
                  </a:cubicBezTo>
                  <a:cubicBezTo>
                    <a:pt x="1737" y="20613"/>
                    <a:pt x="178" y="20486"/>
                    <a:pt x="512" y="20562"/>
                  </a:cubicBezTo>
                  <a:cubicBezTo>
                    <a:pt x="846" y="20639"/>
                    <a:pt x="3658" y="20800"/>
                    <a:pt x="5356" y="20715"/>
                  </a:cubicBezTo>
                  <a:cubicBezTo>
                    <a:pt x="7054" y="20630"/>
                    <a:pt x="9280" y="20384"/>
                    <a:pt x="10700" y="20053"/>
                  </a:cubicBezTo>
                  <a:cubicBezTo>
                    <a:pt x="12120" y="19721"/>
                    <a:pt x="12899" y="19093"/>
                    <a:pt x="13873" y="18727"/>
                  </a:cubicBezTo>
                  <a:cubicBezTo>
                    <a:pt x="14847" y="18362"/>
                    <a:pt x="15655" y="18006"/>
                    <a:pt x="16545" y="17861"/>
                  </a:cubicBezTo>
                  <a:cubicBezTo>
                    <a:pt x="17436" y="17717"/>
                    <a:pt x="18549" y="17810"/>
                    <a:pt x="19218" y="17861"/>
                  </a:cubicBezTo>
                  <a:cubicBezTo>
                    <a:pt x="19886" y="17912"/>
                    <a:pt x="20470" y="18226"/>
                    <a:pt x="20554" y="18141"/>
                  </a:cubicBezTo>
                  <a:cubicBezTo>
                    <a:pt x="20637" y="18056"/>
                    <a:pt x="20080" y="17946"/>
                    <a:pt x="19719" y="17351"/>
                  </a:cubicBezTo>
                  <a:cubicBezTo>
                    <a:pt x="19357" y="16757"/>
                    <a:pt x="18577" y="15364"/>
                    <a:pt x="18382" y="14548"/>
                  </a:cubicBezTo>
                  <a:cubicBezTo>
                    <a:pt x="18188" y="13733"/>
                    <a:pt x="18299" y="13045"/>
                    <a:pt x="18549" y="12459"/>
                  </a:cubicBezTo>
                  <a:cubicBezTo>
                    <a:pt x="18800" y="11873"/>
                    <a:pt x="19524" y="11516"/>
                    <a:pt x="19886" y="11032"/>
                  </a:cubicBezTo>
                  <a:cubicBezTo>
                    <a:pt x="20247" y="10548"/>
                    <a:pt x="21500" y="11321"/>
                    <a:pt x="20721" y="9554"/>
                  </a:cubicBezTo>
                  <a:cubicBezTo>
                    <a:pt x="19941" y="7787"/>
                    <a:pt x="16545" y="1154"/>
                    <a:pt x="15209" y="177"/>
                  </a:cubicBezTo>
                  <a:close/>
                </a:path>
              </a:pathLst>
            </a:custGeom>
            <a:gradFill flip="none" rotWithShape="1">
              <a:gsLst>
                <a:gs pos="0">
                  <a:srgbClr val="375039"/>
                </a:gs>
                <a:gs pos="50000">
                  <a:srgbClr val="79AF7D"/>
                </a:gs>
                <a:gs pos="100000">
                  <a:srgbClr val="375039"/>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1" name="Shape"/>
            <p:cNvSpPr/>
            <p:nvPr/>
          </p:nvSpPr>
          <p:spPr>
            <a:xfrm>
              <a:off x="8410357" y="3874819"/>
              <a:ext cx="1013538" cy="2366408"/>
            </a:xfrm>
            <a:custGeom>
              <a:avLst/>
              <a:gdLst/>
              <a:ahLst/>
              <a:cxnLst>
                <a:cxn ang="0">
                  <a:pos x="wd2" y="hd2"/>
                </a:cxn>
                <a:cxn ang="5400000">
                  <a:pos x="wd2" y="hd2"/>
                </a:cxn>
                <a:cxn ang="10800000">
                  <a:pos x="wd2" y="hd2"/>
                </a:cxn>
                <a:cxn ang="16200000">
                  <a:pos x="wd2" y="hd2"/>
                </a:cxn>
              </a:cxnLst>
              <a:rect l="0" t="0" r="r" b="b"/>
              <a:pathLst>
                <a:path w="21288" h="21397" fill="norm" stroke="1" extrusionOk="0">
                  <a:moveTo>
                    <a:pt x="17014" y="0"/>
                  </a:moveTo>
                  <a:cubicBezTo>
                    <a:pt x="15824" y="47"/>
                    <a:pt x="15649" y="3909"/>
                    <a:pt x="14073" y="5934"/>
                  </a:cubicBezTo>
                  <a:cubicBezTo>
                    <a:pt x="12498" y="7959"/>
                    <a:pt x="9907" y="10219"/>
                    <a:pt x="7562" y="12150"/>
                  </a:cubicBezTo>
                  <a:cubicBezTo>
                    <a:pt x="5216" y="14081"/>
                    <a:pt x="665" y="16671"/>
                    <a:pt x="0" y="17519"/>
                  </a:cubicBezTo>
                  <a:cubicBezTo>
                    <a:pt x="1680" y="17519"/>
                    <a:pt x="1925" y="17236"/>
                    <a:pt x="3571" y="17236"/>
                  </a:cubicBezTo>
                  <a:cubicBezTo>
                    <a:pt x="5216" y="17236"/>
                    <a:pt x="8262" y="17299"/>
                    <a:pt x="9872" y="17519"/>
                  </a:cubicBezTo>
                  <a:cubicBezTo>
                    <a:pt x="11483" y="17738"/>
                    <a:pt x="12358" y="18162"/>
                    <a:pt x="13233" y="18555"/>
                  </a:cubicBezTo>
                  <a:cubicBezTo>
                    <a:pt x="14108" y="18947"/>
                    <a:pt x="14738" y="19402"/>
                    <a:pt x="15124" y="19873"/>
                  </a:cubicBezTo>
                  <a:cubicBezTo>
                    <a:pt x="15509" y="20344"/>
                    <a:pt x="15159" y="21553"/>
                    <a:pt x="15544" y="21380"/>
                  </a:cubicBezTo>
                  <a:cubicBezTo>
                    <a:pt x="15929" y="21208"/>
                    <a:pt x="16734" y="20250"/>
                    <a:pt x="17434" y="18837"/>
                  </a:cubicBezTo>
                  <a:cubicBezTo>
                    <a:pt x="18134" y="17425"/>
                    <a:pt x="19114" y="15101"/>
                    <a:pt x="19745" y="12904"/>
                  </a:cubicBezTo>
                  <a:cubicBezTo>
                    <a:pt x="20375" y="10706"/>
                    <a:pt x="21600" y="7739"/>
                    <a:pt x="21215" y="5651"/>
                  </a:cubicBezTo>
                  <a:cubicBezTo>
                    <a:pt x="20830" y="3563"/>
                    <a:pt x="18204" y="-47"/>
                    <a:pt x="17014" y="0"/>
                  </a:cubicBezTo>
                  <a:close/>
                </a:path>
              </a:pathLst>
            </a:custGeom>
            <a:blipFill rotWithShape="1">
              <a:blip r:embed="rId3"/>
              <a:srcRect l="0" t="0" r="0" b="0"/>
              <a:tile tx="0" ty="0" sx="100000" sy="100000" flip="none" algn="tl"/>
            </a:blip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2" name="Shape"/>
            <p:cNvSpPr/>
            <p:nvPr/>
          </p:nvSpPr>
          <p:spPr>
            <a:xfrm>
              <a:off x="8669001" y="508014"/>
              <a:ext cx="946407" cy="5303120"/>
            </a:xfrm>
            <a:custGeom>
              <a:avLst/>
              <a:gdLst/>
              <a:ahLst/>
              <a:cxnLst>
                <a:cxn ang="0">
                  <a:pos x="wd2" y="hd2"/>
                </a:cxn>
                <a:cxn ang="5400000">
                  <a:pos x="wd2" y="hd2"/>
                </a:cxn>
                <a:cxn ang="10800000">
                  <a:pos x="wd2" y="hd2"/>
                </a:cxn>
                <a:cxn ang="16200000">
                  <a:pos x="wd2" y="hd2"/>
                </a:cxn>
              </a:cxnLst>
              <a:rect l="0" t="0" r="r" b="b"/>
              <a:pathLst>
                <a:path w="21293" h="20749" fill="norm" stroke="1" extrusionOk="0">
                  <a:moveTo>
                    <a:pt x="1268" y="254"/>
                  </a:moveTo>
                  <a:cubicBezTo>
                    <a:pt x="2168" y="669"/>
                    <a:pt x="4005" y="2299"/>
                    <a:pt x="5543" y="3352"/>
                  </a:cubicBezTo>
                  <a:cubicBezTo>
                    <a:pt x="7080" y="4405"/>
                    <a:pt x="8881" y="5532"/>
                    <a:pt x="10493" y="6571"/>
                  </a:cubicBezTo>
                  <a:cubicBezTo>
                    <a:pt x="12106" y="7611"/>
                    <a:pt x="13418" y="8663"/>
                    <a:pt x="15218" y="9587"/>
                  </a:cubicBezTo>
                  <a:cubicBezTo>
                    <a:pt x="17018" y="10511"/>
                    <a:pt x="20281" y="10280"/>
                    <a:pt x="21293" y="12114"/>
                  </a:cubicBezTo>
                  <a:lnTo>
                    <a:pt x="21293" y="20591"/>
                  </a:lnTo>
                  <a:cubicBezTo>
                    <a:pt x="20281" y="21440"/>
                    <a:pt x="17243" y="18669"/>
                    <a:pt x="15218" y="17208"/>
                  </a:cubicBezTo>
                  <a:cubicBezTo>
                    <a:pt x="13193" y="15748"/>
                    <a:pt x="10943" y="13635"/>
                    <a:pt x="9143" y="11829"/>
                  </a:cubicBezTo>
                  <a:cubicBezTo>
                    <a:pt x="7343" y="10022"/>
                    <a:pt x="5918" y="8195"/>
                    <a:pt x="4418" y="6368"/>
                  </a:cubicBezTo>
                  <a:cubicBezTo>
                    <a:pt x="2918" y="4540"/>
                    <a:pt x="593" y="1871"/>
                    <a:pt x="143" y="866"/>
                  </a:cubicBezTo>
                  <a:cubicBezTo>
                    <a:pt x="-307" y="-140"/>
                    <a:pt x="368" y="-160"/>
                    <a:pt x="1268" y="254"/>
                  </a:cubicBezTo>
                  <a:close/>
                </a:path>
              </a:pathLst>
            </a:custGeom>
            <a:blipFill rotWithShape="1">
              <a:blip r:embed="rId3"/>
              <a:srcRect l="0" t="0" r="0" b="0"/>
              <a:tile tx="0" ty="0" sx="100000" sy="100000" flip="none" algn="tl"/>
            </a:blip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3" name="Shape"/>
            <p:cNvSpPr/>
            <p:nvPr/>
          </p:nvSpPr>
          <p:spPr>
            <a:xfrm>
              <a:off x="8681301" y="353679"/>
              <a:ext cx="935774" cy="3292033"/>
            </a:xfrm>
            <a:custGeom>
              <a:avLst/>
              <a:gdLst/>
              <a:ahLst/>
              <a:cxnLst>
                <a:cxn ang="0">
                  <a:pos x="wd2" y="hd2"/>
                </a:cxn>
                <a:cxn ang="5400000">
                  <a:pos x="wd2" y="hd2"/>
                </a:cxn>
                <a:cxn ang="10800000">
                  <a:pos x="wd2" y="hd2"/>
                </a:cxn>
                <a:cxn ang="16200000">
                  <a:pos x="wd2" y="hd2"/>
                </a:cxn>
              </a:cxnLst>
              <a:rect l="0" t="0" r="r" b="b"/>
              <a:pathLst>
                <a:path w="21164" h="21168" fill="norm" stroke="1" extrusionOk="0">
                  <a:moveTo>
                    <a:pt x="2165" y="271"/>
                  </a:moveTo>
                  <a:cubicBezTo>
                    <a:pt x="3371" y="975"/>
                    <a:pt x="5407" y="3765"/>
                    <a:pt x="7367" y="5696"/>
                  </a:cubicBezTo>
                  <a:cubicBezTo>
                    <a:pt x="9327" y="7628"/>
                    <a:pt x="11627" y="9949"/>
                    <a:pt x="13926" y="11858"/>
                  </a:cubicBezTo>
                  <a:cubicBezTo>
                    <a:pt x="16226" y="13767"/>
                    <a:pt x="19958" y="15598"/>
                    <a:pt x="21164" y="17149"/>
                  </a:cubicBezTo>
                  <a:lnTo>
                    <a:pt x="21164" y="21168"/>
                  </a:lnTo>
                  <a:cubicBezTo>
                    <a:pt x="19581" y="20934"/>
                    <a:pt x="14341" y="18042"/>
                    <a:pt x="11665" y="15743"/>
                  </a:cubicBezTo>
                  <a:cubicBezTo>
                    <a:pt x="8988" y="13443"/>
                    <a:pt x="7028" y="9748"/>
                    <a:pt x="5105" y="7371"/>
                  </a:cubicBezTo>
                  <a:cubicBezTo>
                    <a:pt x="3183" y="4993"/>
                    <a:pt x="695" y="2627"/>
                    <a:pt x="129" y="1477"/>
                  </a:cubicBezTo>
                  <a:cubicBezTo>
                    <a:pt x="-436" y="327"/>
                    <a:pt x="959" y="-432"/>
                    <a:pt x="2165" y="271"/>
                  </a:cubicBezTo>
                  <a:close/>
                </a:path>
              </a:pathLst>
            </a:custGeom>
            <a:gradFill flip="none" rotWithShape="1">
              <a:gsLst>
                <a:gs pos="0">
                  <a:srgbClr val="C16059"/>
                </a:gs>
                <a:gs pos="100000">
                  <a:srgbClr val="DC893E"/>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4" name="Shape"/>
            <p:cNvSpPr/>
            <p:nvPr/>
          </p:nvSpPr>
          <p:spPr>
            <a:xfrm>
              <a:off x="8340353" y="0"/>
              <a:ext cx="554866" cy="3646563"/>
            </a:xfrm>
            <a:custGeom>
              <a:avLst/>
              <a:gdLst/>
              <a:ahLst/>
              <a:cxnLst>
                <a:cxn ang="0">
                  <a:pos x="wd2" y="hd2"/>
                </a:cxn>
                <a:cxn ang="5400000">
                  <a:pos x="wd2" y="hd2"/>
                </a:cxn>
                <a:cxn ang="10800000">
                  <a:pos x="wd2" y="hd2"/>
                </a:cxn>
                <a:cxn ang="16200000">
                  <a:pos x="wd2" y="hd2"/>
                </a:cxn>
              </a:cxnLst>
              <a:rect l="0" t="0" r="r" b="b"/>
              <a:pathLst>
                <a:path w="19809" h="21482" fill="norm" stroke="1" extrusionOk="0">
                  <a:moveTo>
                    <a:pt x="0" y="21416"/>
                  </a:moveTo>
                  <a:cubicBezTo>
                    <a:pt x="3213" y="21600"/>
                    <a:pt x="2440" y="21447"/>
                    <a:pt x="3927" y="20373"/>
                  </a:cubicBezTo>
                  <a:cubicBezTo>
                    <a:pt x="5415" y="19299"/>
                    <a:pt x="7260" y="17212"/>
                    <a:pt x="8926" y="14973"/>
                  </a:cubicBezTo>
                  <a:cubicBezTo>
                    <a:pt x="10592" y="12733"/>
                    <a:pt x="12198" y="9430"/>
                    <a:pt x="13924" y="6934"/>
                  </a:cubicBezTo>
                  <a:cubicBezTo>
                    <a:pt x="15650" y="4439"/>
                    <a:pt x="21600" y="1156"/>
                    <a:pt x="19279" y="0"/>
                  </a:cubicBezTo>
                  <a:lnTo>
                    <a:pt x="0" y="0"/>
                  </a:lnTo>
                  <a:cubicBezTo>
                    <a:pt x="0" y="0"/>
                    <a:pt x="0" y="21416"/>
                    <a:pt x="0" y="21416"/>
                  </a:cubicBezTo>
                  <a:close/>
                </a:path>
              </a:pathLst>
            </a:custGeom>
            <a:gradFill flip="none" rotWithShape="1">
              <a:gsLst>
                <a:gs pos="0">
                  <a:srgbClr val="FBE4AE"/>
                </a:gs>
                <a:gs pos="13000">
                  <a:srgbClr val="BD922A"/>
                </a:gs>
                <a:gs pos="21000">
                  <a:srgbClr val="BD922A"/>
                </a:gs>
                <a:gs pos="63000">
                  <a:srgbClr val="FBE4AE"/>
                </a:gs>
                <a:gs pos="66999">
                  <a:srgbClr val="BD922A"/>
                </a:gs>
                <a:gs pos="69000">
                  <a:srgbClr val="835E17"/>
                </a:gs>
                <a:gs pos="82000">
                  <a:srgbClr val="A28949"/>
                </a:gs>
                <a:gs pos="100000">
                  <a:srgbClr val="FAE3B7"/>
                </a:gs>
              </a:gsLst>
              <a:lin ang="1620000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5" name="Shape"/>
            <p:cNvSpPr/>
            <p:nvPr/>
          </p:nvSpPr>
          <p:spPr>
            <a:xfrm>
              <a:off x="8340353" y="1736"/>
              <a:ext cx="288898" cy="3646563"/>
            </a:xfrm>
            <a:custGeom>
              <a:avLst/>
              <a:gdLst/>
              <a:ahLst/>
              <a:cxnLst>
                <a:cxn ang="0">
                  <a:pos x="wd2" y="hd2"/>
                </a:cxn>
                <a:cxn ang="5400000">
                  <a:pos x="wd2" y="hd2"/>
                </a:cxn>
                <a:cxn ang="10800000">
                  <a:pos x="wd2" y="hd2"/>
                </a:cxn>
                <a:cxn ang="16200000">
                  <a:pos x="wd2" y="hd2"/>
                </a:cxn>
              </a:cxnLst>
              <a:rect l="0" t="0" r="r" b="b"/>
              <a:pathLst>
                <a:path w="19809" h="21482" fill="norm" stroke="1" extrusionOk="0">
                  <a:moveTo>
                    <a:pt x="0" y="21416"/>
                  </a:moveTo>
                  <a:cubicBezTo>
                    <a:pt x="3213" y="21600"/>
                    <a:pt x="2440" y="21447"/>
                    <a:pt x="3927" y="20373"/>
                  </a:cubicBezTo>
                  <a:cubicBezTo>
                    <a:pt x="5415" y="19299"/>
                    <a:pt x="7260" y="17212"/>
                    <a:pt x="8926" y="14973"/>
                  </a:cubicBezTo>
                  <a:cubicBezTo>
                    <a:pt x="10592" y="12733"/>
                    <a:pt x="12198" y="9430"/>
                    <a:pt x="13924" y="6934"/>
                  </a:cubicBezTo>
                  <a:cubicBezTo>
                    <a:pt x="15650" y="4439"/>
                    <a:pt x="21600" y="1156"/>
                    <a:pt x="19279" y="0"/>
                  </a:cubicBezTo>
                  <a:lnTo>
                    <a:pt x="0" y="0"/>
                  </a:lnTo>
                  <a:cubicBezTo>
                    <a:pt x="0" y="0"/>
                    <a:pt x="0" y="21416"/>
                    <a:pt x="0" y="21416"/>
                  </a:cubicBezTo>
                  <a:close/>
                </a:path>
              </a:pathLst>
            </a:custGeom>
            <a:gradFill flip="none" rotWithShape="1">
              <a:gsLst>
                <a:gs pos="0">
                  <a:srgbClr val="DC893E"/>
                </a:gs>
                <a:gs pos="50000">
                  <a:srgbClr val="F0B854"/>
                </a:gs>
                <a:gs pos="100000">
                  <a:srgbClr val="DC893E"/>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6" name="Rectangle"/>
            <p:cNvSpPr/>
            <p:nvPr/>
          </p:nvSpPr>
          <p:spPr>
            <a:xfrm>
              <a:off x="8258683" y="1736"/>
              <a:ext cx="93338" cy="7499749"/>
            </a:xfrm>
            <a:prstGeom prst="rect">
              <a:avLst/>
            </a:prstGeom>
            <a:gradFill flip="none" rotWithShape="1">
              <a:gsLst>
                <a:gs pos="0">
                  <a:srgbClr val="FBE4AE"/>
                </a:gs>
                <a:gs pos="13000">
                  <a:srgbClr val="BD922A"/>
                </a:gs>
                <a:gs pos="21000">
                  <a:srgbClr val="BD922A"/>
                </a:gs>
                <a:gs pos="63000">
                  <a:srgbClr val="FBE4AE"/>
                </a:gs>
                <a:gs pos="66999">
                  <a:srgbClr val="BD922A"/>
                </a:gs>
                <a:gs pos="69000">
                  <a:srgbClr val="835E17"/>
                </a:gs>
                <a:gs pos="82000">
                  <a:srgbClr val="A28949"/>
                </a:gs>
                <a:gs pos="100000">
                  <a:srgbClr val="FAE3B7"/>
                </a:gs>
              </a:gsLst>
              <a:lin ang="1620000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sp>
          <p:nvSpPr>
            <p:cNvPr id="277" name="Shape"/>
            <p:cNvSpPr/>
            <p:nvPr/>
          </p:nvSpPr>
          <p:spPr>
            <a:xfrm>
              <a:off x="8357103" y="6813675"/>
              <a:ext cx="1206123" cy="673952"/>
            </a:xfrm>
            <a:custGeom>
              <a:avLst/>
              <a:gdLst/>
              <a:ahLst/>
              <a:cxnLst>
                <a:cxn ang="0">
                  <a:pos x="wd2" y="hd2"/>
                </a:cxn>
                <a:cxn ang="5400000">
                  <a:pos x="wd2" y="hd2"/>
                </a:cxn>
                <a:cxn ang="10800000">
                  <a:pos x="wd2" y="hd2"/>
                </a:cxn>
                <a:cxn ang="16200000">
                  <a:pos x="wd2" y="hd2"/>
                </a:cxn>
              </a:cxnLst>
              <a:rect l="0" t="0" r="r" b="b"/>
              <a:pathLst>
                <a:path w="21295" h="21501" fill="norm" stroke="1" extrusionOk="0">
                  <a:moveTo>
                    <a:pt x="0" y="20355"/>
                  </a:moveTo>
                  <a:cubicBezTo>
                    <a:pt x="-31" y="20012"/>
                    <a:pt x="2123" y="19955"/>
                    <a:pt x="3371" y="19441"/>
                  </a:cubicBezTo>
                  <a:cubicBezTo>
                    <a:pt x="4620" y="18926"/>
                    <a:pt x="6212" y="18641"/>
                    <a:pt x="7492" y="17384"/>
                  </a:cubicBezTo>
                  <a:cubicBezTo>
                    <a:pt x="8771" y="16126"/>
                    <a:pt x="10020" y="13955"/>
                    <a:pt x="10987" y="11898"/>
                  </a:cubicBezTo>
                  <a:cubicBezTo>
                    <a:pt x="11955" y="9841"/>
                    <a:pt x="12642" y="6869"/>
                    <a:pt x="13360" y="5041"/>
                  </a:cubicBezTo>
                  <a:cubicBezTo>
                    <a:pt x="14078" y="3212"/>
                    <a:pt x="14577" y="1784"/>
                    <a:pt x="15357" y="926"/>
                  </a:cubicBezTo>
                  <a:cubicBezTo>
                    <a:pt x="16138" y="69"/>
                    <a:pt x="17261" y="-45"/>
                    <a:pt x="17979" y="12"/>
                  </a:cubicBezTo>
                  <a:cubicBezTo>
                    <a:pt x="18697" y="69"/>
                    <a:pt x="19103" y="526"/>
                    <a:pt x="19603" y="1155"/>
                  </a:cubicBezTo>
                  <a:cubicBezTo>
                    <a:pt x="20102" y="1784"/>
                    <a:pt x="20757" y="2584"/>
                    <a:pt x="20976" y="3669"/>
                  </a:cubicBezTo>
                  <a:cubicBezTo>
                    <a:pt x="21194" y="4755"/>
                    <a:pt x="21569" y="6241"/>
                    <a:pt x="20976" y="7784"/>
                  </a:cubicBezTo>
                  <a:cubicBezTo>
                    <a:pt x="20383" y="9326"/>
                    <a:pt x="18760" y="11269"/>
                    <a:pt x="17480" y="12812"/>
                  </a:cubicBezTo>
                  <a:cubicBezTo>
                    <a:pt x="16200" y="14355"/>
                    <a:pt x="14889" y="15669"/>
                    <a:pt x="13235" y="16926"/>
                  </a:cubicBezTo>
                  <a:cubicBezTo>
                    <a:pt x="11581" y="18184"/>
                    <a:pt x="9240" y="19612"/>
                    <a:pt x="7616" y="20355"/>
                  </a:cubicBezTo>
                  <a:cubicBezTo>
                    <a:pt x="5993" y="21098"/>
                    <a:pt x="4838" y="21441"/>
                    <a:pt x="3496" y="21498"/>
                  </a:cubicBezTo>
                  <a:cubicBezTo>
                    <a:pt x="2154" y="21555"/>
                    <a:pt x="31" y="20698"/>
                    <a:pt x="0" y="20355"/>
                  </a:cubicBezTo>
                  <a:close/>
                </a:path>
              </a:pathLst>
            </a:custGeom>
            <a:gradFill flip="none" rotWithShape="1">
              <a:gsLst>
                <a:gs pos="0">
                  <a:srgbClr val="C16059"/>
                </a:gs>
                <a:gs pos="50000">
                  <a:srgbClr val="DC893E"/>
                </a:gs>
                <a:gs pos="100000">
                  <a:srgbClr val="C16059"/>
                </a:gs>
              </a:gsLst>
              <a:lin ang="0" scaled="0"/>
            </a:gradFill>
            <a:ln w="12700" cap="flat">
              <a:noFill/>
              <a:miter lim="400000"/>
            </a:ln>
            <a:effectLst/>
          </p:spPr>
          <p:txBody>
            <a:bodyPr wrap="square" lIns="45622" tIns="45622" rIns="45622" bIns="45622" numCol="1" anchor="ctr">
              <a:noAutofit/>
            </a:bodyPr>
            <a:lstStyle/>
            <a:p>
              <a:pPr>
                <a:defRPr>
                  <a:solidFill>
                    <a:srgbClr val="C16059"/>
                  </a:solidFill>
                  <a:latin typeface="Arial"/>
                  <a:ea typeface="Arial"/>
                  <a:cs typeface="Arial"/>
                  <a:sym typeface="Arial"/>
                </a:defRPr>
              </a:pPr>
            </a:p>
          </p:txBody>
        </p:sp>
        <p:sp>
          <p:nvSpPr>
            <p:cNvPr id="278" name="Shape"/>
            <p:cNvSpPr/>
            <p:nvPr/>
          </p:nvSpPr>
          <p:spPr>
            <a:xfrm rot="5400000">
              <a:off x="4390471" y="3631536"/>
              <a:ext cx="7499749" cy="236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07" y="21600"/>
                  </a:lnTo>
                  <a:lnTo>
                    <a:pt x="20993" y="21600"/>
                  </a:lnTo>
                  <a:lnTo>
                    <a:pt x="21600" y="0"/>
                  </a:lnTo>
                  <a:close/>
                </a:path>
              </a:pathLst>
            </a:custGeom>
            <a:gradFill flip="none" rotWithShape="1">
              <a:gsLst>
                <a:gs pos="0">
                  <a:srgbClr val="C16059"/>
                </a:gs>
                <a:gs pos="100000">
                  <a:srgbClr val="000000"/>
                </a:gs>
              </a:gsLst>
              <a:lin ang="0" scaled="0"/>
            </a:gradFill>
            <a:ln w="12700" cap="flat">
              <a:noFill/>
              <a:miter lim="400000"/>
            </a:ln>
            <a:effectLst/>
          </p:spPr>
          <p:txBody>
            <a:bodyPr wrap="square" lIns="45622" tIns="45622" rIns="45622" bIns="45622" numCol="1" anchor="ctr">
              <a:noAutofit/>
            </a:bodyPr>
            <a:lstStyle/>
            <a:p>
              <a:pPr defTabSz="977900">
                <a:spcBef>
                  <a:spcPts val="0"/>
                </a:spcBef>
                <a:defRPr b="0" sz="1900">
                  <a:solidFill>
                    <a:srgbClr val="2F1311"/>
                  </a:solidFill>
                  <a:latin typeface="Arial"/>
                  <a:ea typeface="Arial"/>
                  <a:cs typeface="Arial"/>
                  <a:sym typeface="Arial"/>
                </a:defRPr>
              </a:pPr>
            </a:p>
          </p:txBody>
        </p:sp>
      </p:grpSp>
      <p:sp>
        <p:nvSpPr>
          <p:cNvPr id="280" name="Slide Number"/>
          <p:cNvSpPr txBox="1"/>
          <p:nvPr>
            <p:ph type="sldNum" sz="quarter" idx="2"/>
          </p:nvPr>
        </p:nvSpPr>
        <p:spPr>
          <a:xfrm>
            <a:off x="7738374" y="6832600"/>
            <a:ext cx="265801" cy="245542"/>
          </a:xfrm>
          <a:prstGeom prst="rect">
            <a:avLst/>
          </a:prstGeom>
        </p:spPr>
        <p:txBody>
          <a:bodyPr lIns="48855" tIns="48855" rIns="48855" bIns="48855"/>
          <a:lstStyle>
            <a:lvl1pPr defTabSz="977900">
              <a:defRPr sz="1100">
                <a:solidFill>
                  <a:srgbClr val="2F1311"/>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gradFill flip="none" rotWithShape="1">
          <a:gsLst>
            <a:gs pos="0">
              <a:srgbClr val="5D9E9E"/>
            </a:gs>
            <a:gs pos="100000">
              <a:srgbClr val="006666"/>
            </a:gs>
          </a:gsLst>
          <a:lin ang="16200000" scaled="0"/>
        </a:gradFill>
      </p:bgPr>
    </p:bg>
    <p:spTree>
      <p:nvGrpSpPr>
        <p:cNvPr id="1" name=""/>
        <p:cNvGrpSpPr/>
        <p:nvPr/>
      </p:nvGrpSpPr>
      <p:grpSpPr>
        <a:xfrm>
          <a:off x="0" y="0"/>
          <a:ext cx="0" cy="0"/>
          <a:chOff x="0" y="0"/>
          <a:chExt cx="0" cy="0"/>
        </a:xfrm>
      </p:grpSpPr>
      <p:grpSp>
        <p:nvGrpSpPr>
          <p:cNvPr id="302" name="Group"/>
          <p:cNvGrpSpPr/>
          <p:nvPr/>
        </p:nvGrpSpPr>
        <p:grpSpPr>
          <a:xfrm>
            <a:off x="4953000" y="5845175"/>
            <a:ext cx="4648200" cy="1654176"/>
            <a:chOff x="0" y="0"/>
            <a:chExt cx="4648200" cy="1654175"/>
          </a:xfrm>
        </p:grpSpPr>
        <p:sp>
          <p:nvSpPr>
            <p:cNvPr id="287" name="Shape"/>
            <p:cNvSpPr/>
            <p:nvPr/>
          </p:nvSpPr>
          <p:spPr>
            <a:xfrm>
              <a:off x="0" y="0"/>
              <a:ext cx="4648200" cy="1654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88" name="Triangle"/>
            <p:cNvSpPr/>
            <p:nvPr/>
          </p:nvSpPr>
          <p:spPr>
            <a:xfrm>
              <a:off x="2718255" y="1123033"/>
              <a:ext cx="20000" cy="31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89" name="Triangle"/>
            <p:cNvSpPr/>
            <p:nvPr/>
          </p:nvSpPr>
          <p:spPr>
            <a:xfrm>
              <a:off x="2706905" y="1091790"/>
              <a:ext cx="12701" cy="31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0" name="Shape"/>
            <p:cNvSpPr/>
            <p:nvPr/>
          </p:nvSpPr>
          <p:spPr>
            <a:xfrm>
              <a:off x="3681560" y="364508"/>
              <a:ext cx="506654" cy="1286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1" name="Shape"/>
            <p:cNvSpPr/>
            <p:nvPr/>
          </p:nvSpPr>
          <p:spPr>
            <a:xfrm>
              <a:off x="3244906" y="322850"/>
              <a:ext cx="523320" cy="1331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2" name="Shape"/>
            <p:cNvSpPr/>
            <p:nvPr/>
          </p:nvSpPr>
          <p:spPr>
            <a:xfrm>
              <a:off x="2881583" y="572799"/>
              <a:ext cx="458322" cy="1081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3" name="Shape"/>
            <p:cNvSpPr/>
            <p:nvPr/>
          </p:nvSpPr>
          <p:spPr>
            <a:xfrm>
              <a:off x="2584925" y="593628"/>
              <a:ext cx="354991" cy="1060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4" name="Shape"/>
            <p:cNvSpPr/>
            <p:nvPr/>
          </p:nvSpPr>
          <p:spPr>
            <a:xfrm>
              <a:off x="2201603" y="987644"/>
              <a:ext cx="278326" cy="666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72" y="3375"/>
                  </a:moveTo>
                  <a:lnTo>
                    <a:pt x="15392" y="1688"/>
                  </a:lnTo>
                  <a:lnTo>
                    <a:pt x="11511" y="675"/>
                  </a:lnTo>
                  <a:lnTo>
                    <a:pt x="7631" y="0"/>
                  </a:lnTo>
                  <a:lnTo>
                    <a:pt x="6984" y="3938"/>
                  </a:lnTo>
                  <a:lnTo>
                    <a:pt x="5950" y="6300"/>
                  </a:lnTo>
                  <a:lnTo>
                    <a:pt x="6726" y="9450"/>
                  </a:lnTo>
                  <a:lnTo>
                    <a:pt x="3104" y="10913"/>
                  </a:lnTo>
                  <a:lnTo>
                    <a:pt x="2069" y="14512"/>
                  </a:lnTo>
                  <a:lnTo>
                    <a:pt x="259" y="16875"/>
                  </a:lnTo>
                  <a:lnTo>
                    <a:pt x="0" y="19800"/>
                  </a:lnTo>
                  <a:lnTo>
                    <a:pt x="6079" y="21600"/>
                  </a:lnTo>
                  <a:lnTo>
                    <a:pt x="19272" y="21600"/>
                  </a:lnTo>
                  <a:lnTo>
                    <a:pt x="17332" y="19687"/>
                  </a:lnTo>
                  <a:lnTo>
                    <a:pt x="13451" y="18225"/>
                  </a:lnTo>
                  <a:lnTo>
                    <a:pt x="17849" y="15412"/>
                  </a:lnTo>
                  <a:lnTo>
                    <a:pt x="15780" y="12375"/>
                  </a:lnTo>
                  <a:lnTo>
                    <a:pt x="17073" y="10463"/>
                  </a:lnTo>
                  <a:lnTo>
                    <a:pt x="18108" y="8662"/>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5" name="Shape"/>
            <p:cNvSpPr/>
            <p:nvPr/>
          </p:nvSpPr>
          <p:spPr>
            <a:xfrm>
              <a:off x="1881612" y="1133448"/>
              <a:ext cx="276660" cy="520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6" name="Shape"/>
            <p:cNvSpPr/>
            <p:nvPr/>
          </p:nvSpPr>
          <p:spPr>
            <a:xfrm>
              <a:off x="1564955" y="1164691"/>
              <a:ext cx="394989" cy="489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7" name="Shape"/>
            <p:cNvSpPr/>
            <p:nvPr/>
          </p:nvSpPr>
          <p:spPr>
            <a:xfrm>
              <a:off x="1171633" y="1248008"/>
              <a:ext cx="326658" cy="406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8" name="Shape"/>
            <p:cNvSpPr/>
            <p:nvPr/>
          </p:nvSpPr>
          <p:spPr>
            <a:xfrm>
              <a:off x="841642" y="1216764"/>
              <a:ext cx="316659" cy="437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299" name="Shape"/>
            <p:cNvSpPr/>
            <p:nvPr/>
          </p:nvSpPr>
          <p:spPr>
            <a:xfrm>
              <a:off x="331657" y="1425055"/>
              <a:ext cx="383323" cy="22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00" name="Shape"/>
            <p:cNvSpPr/>
            <p:nvPr/>
          </p:nvSpPr>
          <p:spPr>
            <a:xfrm>
              <a:off x="121663" y="1477127"/>
              <a:ext cx="148330" cy="177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01" name="Shape"/>
            <p:cNvSpPr/>
            <p:nvPr/>
          </p:nvSpPr>
          <p:spPr>
            <a:xfrm>
              <a:off x="4184879" y="0"/>
              <a:ext cx="463321" cy="1654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grpSp>
      <p:sp>
        <p:nvSpPr>
          <p:cNvPr id="303" name="Title Text"/>
          <p:cNvSpPr txBox="1"/>
          <p:nvPr>
            <p:ph type="title"/>
          </p:nvPr>
        </p:nvSpPr>
        <p:spPr>
          <a:xfrm>
            <a:off x="720725" y="1749425"/>
            <a:ext cx="8159750" cy="2000250"/>
          </a:xfrm>
          <a:prstGeom prst="rect">
            <a:avLst/>
          </a:prstGeom>
        </p:spPr>
        <p:txBody>
          <a:bodyPr lIns="48855" tIns="48855" rIns="48855" bIns="48855" anchor="b"/>
          <a:lstStyle>
            <a:lvl1pPr defTabSz="977900">
              <a:defRPr sz="6100">
                <a:solidFill>
                  <a:srgbClr val="FFFFCC"/>
                </a:solidFill>
                <a:effectLst>
                  <a:outerShdw sx="100000" sy="100000" kx="0" ky="0" algn="b" rotWithShape="0" blurRad="12700" dist="38100" dir="2700000">
                    <a:srgbClr val="000000"/>
                  </a:outerShdw>
                </a:effectLst>
              </a:defRPr>
            </a:lvl1pPr>
          </a:lstStyle>
          <a:p>
            <a:pPr/>
            <a:r>
              <a:t>Title Text</a:t>
            </a:r>
          </a:p>
        </p:txBody>
      </p:sp>
      <p:sp>
        <p:nvSpPr>
          <p:cNvPr id="304" name="Body Level One…"/>
          <p:cNvSpPr txBox="1"/>
          <p:nvPr>
            <p:ph type="body" sz="quarter" idx="1"/>
          </p:nvPr>
        </p:nvSpPr>
        <p:spPr>
          <a:xfrm>
            <a:off x="1439862" y="4083050"/>
            <a:ext cx="6721476" cy="1916113"/>
          </a:xfrm>
          <a:prstGeom prst="rect">
            <a:avLst/>
          </a:prstGeom>
        </p:spPr>
        <p:txBody>
          <a:bodyPr lIns="48855" tIns="48855" rIns="48855" bIns="48855"/>
          <a:lstStyle>
            <a:lvl1pPr marL="0" indent="0" algn="ctr" defTabSz="977900">
              <a:spcBef>
                <a:spcPts val="900"/>
              </a:spcBef>
              <a:defRPr sz="3800">
                <a:solidFill>
                  <a:srgbClr val="EAEAEA"/>
                </a:solidFill>
                <a:effectLst>
                  <a:outerShdw sx="100000" sy="100000" kx="0" ky="0" algn="b" rotWithShape="0" blurRad="12700" dist="25400" dir="2700000">
                    <a:srgbClr val="000000"/>
                  </a:outerShdw>
                </a:effectLst>
              </a:defRPr>
            </a:lvl1pPr>
            <a:lvl2pPr marL="0" indent="488950" algn="ctr" defTabSz="977900">
              <a:spcBef>
                <a:spcPts val="900"/>
              </a:spcBef>
              <a:defRPr sz="3800">
                <a:solidFill>
                  <a:srgbClr val="EAEAEA"/>
                </a:solidFill>
                <a:effectLst>
                  <a:outerShdw sx="100000" sy="100000" kx="0" ky="0" algn="b" rotWithShape="0" blurRad="12700" dist="25400" dir="2700000">
                    <a:srgbClr val="000000"/>
                  </a:outerShdw>
                </a:effectLst>
              </a:defRPr>
            </a:lvl2pPr>
            <a:lvl3pPr marL="0" indent="977900" algn="ctr" defTabSz="977900">
              <a:spcBef>
                <a:spcPts val="900"/>
              </a:spcBef>
              <a:defRPr sz="3800">
                <a:solidFill>
                  <a:srgbClr val="EAEAEA"/>
                </a:solidFill>
                <a:effectLst>
                  <a:outerShdw sx="100000" sy="100000" kx="0" ky="0" algn="b" rotWithShape="0" blurRad="12700" dist="25400" dir="2700000">
                    <a:srgbClr val="000000"/>
                  </a:outerShdw>
                </a:effectLst>
              </a:defRPr>
            </a:lvl3pPr>
            <a:lvl4pPr marL="0" indent="1465262" algn="ctr" defTabSz="977900">
              <a:spcBef>
                <a:spcPts val="900"/>
              </a:spcBef>
              <a:defRPr sz="3800">
                <a:solidFill>
                  <a:srgbClr val="EAEAEA"/>
                </a:solidFill>
                <a:effectLst>
                  <a:outerShdw sx="100000" sy="100000" kx="0" ky="0" algn="b" rotWithShape="0" blurRad="12700" dist="25400" dir="2700000">
                    <a:srgbClr val="000000"/>
                  </a:outerShdw>
                </a:effectLst>
              </a:defRPr>
            </a:lvl4pPr>
            <a:lvl5pPr marL="0" indent="1954212" algn="ctr" defTabSz="977900">
              <a:spcBef>
                <a:spcPts val="900"/>
              </a:spcBef>
              <a:defRPr sz="3800">
                <a:solidFill>
                  <a:srgbClr val="EAEAEA"/>
                </a:solidFill>
                <a:effectLst>
                  <a:outerShdw sx="100000" sy="100000" kx="0" ky="0" algn="b" rotWithShape="0" blurRad="12700" dist="254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305" name="Slide Number"/>
          <p:cNvSpPr txBox="1"/>
          <p:nvPr>
            <p:ph type="sldNum" sz="quarter" idx="2"/>
          </p:nvPr>
        </p:nvSpPr>
        <p:spPr>
          <a:xfrm>
            <a:off x="8801440" y="7026988"/>
            <a:ext cx="320336" cy="300913"/>
          </a:xfrm>
          <a:prstGeom prst="rect">
            <a:avLst/>
          </a:prstGeom>
        </p:spPr>
        <p:txBody>
          <a:bodyPr lIns="48855" tIns="48855" rIns="48855" bIns="48855" anchor="b"/>
          <a:lstStyle>
            <a:lvl1pPr defTabSz="977900">
              <a:defRPr sz="1300">
                <a:solidFill>
                  <a:srgbClr val="EAEAEA"/>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gradFill flip="none" rotWithShape="1">
          <a:gsLst>
            <a:gs pos="0">
              <a:srgbClr val="5D9E9E"/>
            </a:gs>
            <a:gs pos="100000">
              <a:srgbClr val="006666"/>
            </a:gs>
          </a:gsLst>
          <a:lin ang="16200000" scaled="0"/>
        </a:gradFill>
      </p:bgPr>
    </p:bg>
    <p:spTree>
      <p:nvGrpSpPr>
        <p:cNvPr id="1" name=""/>
        <p:cNvGrpSpPr/>
        <p:nvPr/>
      </p:nvGrpSpPr>
      <p:grpSpPr>
        <a:xfrm>
          <a:off x="0" y="0"/>
          <a:ext cx="0" cy="0"/>
          <a:chOff x="0" y="0"/>
          <a:chExt cx="0" cy="0"/>
        </a:xfrm>
      </p:grpSpPr>
      <p:grpSp>
        <p:nvGrpSpPr>
          <p:cNvPr id="327" name="Group"/>
          <p:cNvGrpSpPr/>
          <p:nvPr/>
        </p:nvGrpSpPr>
        <p:grpSpPr>
          <a:xfrm>
            <a:off x="4953000" y="5845175"/>
            <a:ext cx="4648200" cy="1654176"/>
            <a:chOff x="0" y="0"/>
            <a:chExt cx="4648200" cy="1654175"/>
          </a:xfrm>
        </p:grpSpPr>
        <p:sp>
          <p:nvSpPr>
            <p:cNvPr id="312" name="Shape"/>
            <p:cNvSpPr/>
            <p:nvPr/>
          </p:nvSpPr>
          <p:spPr>
            <a:xfrm>
              <a:off x="0" y="0"/>
              <a:ext cx="4648200" cy="1654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13" name="Triangle"/>
            <p:cNvSpPr/>
            <p:nvPr/>
          </p:nvSpPr>
          <p:spPr>
            <a:xfrm>
              <a:off x="2718255" y="1123033"/>
              <a:ext cx="20000" cy="31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14" name="Triangle"/>
            <p:cNvSpPr/>
            <p:nvPr/>
          </p:nvSpPr>
          <p:spPr>
            <a:xfrm>
              <a:off x="2706905" y="1091790"/>
              <a:ext cx="12701" cy="31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15" name="Shape"/>
            <p:cNvSpPr/>
            <p:nvPr/>
          </p:nvSpPr>
          <p:spPr>
            <a:xfrm>
              <a:off x="3681560" y="364508"/>
              <a:ext cx="506654" cy="1286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16" name="Shape"/>
            <p:cNvSpPr/>
            <p:nvPr/>
          </p:nvSpPr>
          <p:spPr>
            <a:xfrm>
              <a:off x="3244906" y="322850"/>
              <a:ext cx="523320" cy="1331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17" name="Shape"/>
            <p:cNvSpPr/>
            <p:nvPr/>
          </p:nvSpPr>
          <p:spPr>
            <a:xfrm>
              <a:off x="2881583" y="572799"/>
              <a:ext cx="458322" cy="1081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18" name="Shape"/>
            <p:cNvSpPr/>
            <p:nvPr/>
          </p:nvSpPr>
          <p:spPr>
            <a:xfrm>
              <a:off x="2584925" y="593628"/>
              <a:ext cx="354991" cy="1060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19" name="Shape"/>
            <p:cNvSpPr/>
            <p:nvPr/>
          </p:nvSpPr>
          <p:spPr>
            <a:xfrm>
              <a:off x="2201603" y="987644"/>
              <a:ext cx="278326" cy="666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72" y="3375"/>
                  </a:moveTo>
                  <a:lnTo>
                    <a:pt x="15392" y="1688"/>
                  </a:lnTo>
                  <a:lnTo>
                    <a:pt x="11511" y="675"/>
                  </a:lnTo>
                  <a:lnTo>
                    <a:pt x="7631" y="0"/>
                  </a:lnTo>
                  <a:lnTo>
                    <a:pt x="6984" y="3938"/>
                  </a:lnTo>
                  <a:lnTo>
                    <a:pt x="5950" y="6300"/>
                  </a:lnTo>
                  <a:lnTo>
                    <a:pt x="6726" y="9450"/>
                  </a:lnTo>
                  <a:lnTo>
                    <a:pt x="3104" y="10913"/>
                  </a:lnTo>
                  <a:lnTo>
                    <a:pt x="2069" y="14512"/>
                  </a:lnTo>
                  <a:lnTo>
                    <a:pt x="259" y="16875"/>
                  </a:lnTo>
                  <a:lnTo>
                    <a:pt x="0" y="19800"/>
                  </a:lnTo>
                  <a:lnTo>
                    <a:pt x="6079" y="21600"/>
                  </a:lnTo>
                  <a:lnTo>
                    <a:pt x="19272" y="21600"/>
                  </a:lnTo>
                  <a:lnTo>
                    <a:pt x="17332" y="19687"/>
                  </a:lnTo>
                  <a:lnTo>
                    <a:pt x="13451" y="18225"/>
                  </a:lnTo>
                  <a:lnTo>
                    <a:pt x="17849" y="15412"/>
                  </a:lnTo>
                  <a:lnTo>
                    <a:pt x="15780" y="12375"/>
                  </a:lnTo>
                  <a:lnTo>
                    <a:pt x="17073" y="10463"/>
                  </a:lnTo>
                  <a:lnTo>
                    <a:pt x="18108" y="8662"/>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20" name="Shape"/>
            <p:cNvSpPr/>
            <p:nvPr/>
          </p:nvSpPr>
          <p:spPr>
            <a:xfrm>
              <a:off x="1881612" y="1133448"/>
              <a:ext cx="276660" cy="520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21" name="Shape"/>
            <p:cNvSpPr/>
            <p:nvPr/>
          </p:nvSpPr>
          <p:spPr>
            <a:xfrm>
              <a:off x="1564955" y="1164691"/>
              <a:ext cx="394989" cy="489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22" name="Shape"/>
            <p:cNvSpPr/>
            <p:nvPr/>
          </p:nvSpPr>
          <p:spPr>
            <a:xfrm>
              <a:off x="1171633" y="1248008"/>
              <a:ext cx="326658" cy="406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23" name="Shape"/>
            <p:cNvSpPr/>
            <p:nvPr/>
          </p:nvSpPr>
          <p:spPr>
            <a:xfrm>
              <a:off x="841642" y="1216764"/>
              <a:ext cx="316659" cy="437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24" name="Shape"/>
            <p:cNvSpPr/>
            <p:nvPr/>
          </p:nvSpPr>
          <p:spPr>
            <a:xfrm>
              <a:off x="331657" y="1425055"/>
              <a:ext cx="383323" cy="22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25" name="Shape"/>
            <p:cNvSpPr/>
            <p:nvPr/>
          </p:nvSpPr>
          <p:spPr>
            <a:xfrm>
              <a:off x="121663" y="1477127"/>
              <a:ext cx="148330" cy="177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sp>
          <p:nvSpPr>
            <p:cNvPr id="326" name="Shape"/>
            <p:cNvSpPr/>
            <p:nvPr/>
          </p:nvSpPr>
          <p:spPr>
            <a:xfrm>
              <a:off x="4184879" y="0"/>
              <a:ext cx="463321" cy="1654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622" tIns="45622" rIns="45622" bIns="45622" numCol="1" anchor="t">
              <a:noAutofit/>
            </a:bodyPr>
            <a:lstStyle/>
            <a:p>
              <a:pPr>
                <a:defRPr>
                  <a:solidFill>
                    <a:srgbClr val="006666"/>
                  </a:solidFill>
                  <a:latin typeface="Arial"/>
                  <a:ea typeface="Arial"/>
                  <a:cs typeface="Arial"/>
                  <a:sym typeface="Arial"/>
                </a:defRPr>
              </a:pPr>
            </a:p>
          </p:txBody>
        </p:sp>
      </p:grpSp>
      <p:sp>
        <p:nvSpPr>
          <p:cNvPr id="328" name="Slide Number"/>
          <p:cNvSpPr txBox="1"/>
          <p:nvPr>
            <p:ph type="sldNum" sz="quarter" idx="2"/>
          </p:nvPr>
        </p:nvSpPr>
        <p:spPr>
          <a:xfrm>
            <a:off x="8801440" y="7026988"/>
            <a:ext cx="320336" cy="300913"/>
          </a:xfrm>
          <a:prstGeom prst="rect">
            <a:avLst/>
          </a:prstGeom>
        </p:spPr>
        <p:txBody>
          <a:bodyPr lIns="48855" tIns="48855" rIns="48855" bIns="48855" anchor="b"/>
          <a:lstStyle>
            <a:lvl1pPr defTabSz="977900">
              <a:defRPr sz="1300">
                <a:solidFill>
                  <a:srgbClr val="EAEAEA"/>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000066"/>
        </a:solidFill>
      </p:bgPr>
    </p:bg>
    <p:spTree>
      <p:nvGrpSpPr>
        <p:cNvPr id="1" name=""/>
        <p:cNvGrpSpPr/>
        <p:nvPr/>
      </p:nvGrpSpPr>
      <p:grpSpPr>
        <a:xfrm>
          <a:off x="0" y="0"/>
          <a:ext cx="0" cy="0"/>
          <a:chOff x="0" y="0"/>
          <a:chExt cx="0" cy="0"/>
        </a:xfrm>
      </p:grpSpPr>
      <p:sp>
        <p:nvSpPr>
          <p:cNvPr id="335" name="Title Text"/>
          <p:cNvSpPr txBox="1"/>
          <p:nvPr>
            <p:ph type="title"/>
          </p:nvPr>
        </p:nvSpPr>
        <p:spPr>
          <a:xfrm>
            <a:off x="3040062" y="1500187"/>
            <a:ext cx="6161088" cy="2498726"/>
          </a:xfrm>
          <a:prstGeom prst="rect">
            <a:avLst/>
          </a:prstGeom>
        </p:spPr>
        <p:txBody>
          <a:bodyPr lIns="48855" tIns="48855" rIns="48855" bIns="48855"/>
          <a:lstStyle>
            <a:lvl1pPr algn="l" defTabSz="977900">
              <a:defRPr sz="4800">
                <a:solidFill>
                  <a:srgbClr val="FFFFFF"/>
                </a:solidFill>
              </a:defRPr>
            </a:lvl1pPr>
          </a:lstStyle>
          <a:p>
            <a:pPr/>
            <a:r>
              <a:t>Title Text</a:t>
            </a:r>
          </a:p>
        </p:txBody>
      </p:sp>
      <p:sp>
        <p:nvSpPr>
          <p:cNvPr id="336" name="Body Level One…"/>
          <p:cNvSpPr txBox="1"/>
          <p:nvPr>
            <p:ph type="body" sz="quarter" idx="1"/>
          </p:nvPr>
        </p:nvSpPr>
        <p:spPr>
          <a:xfrm>
            <a:off x="3121025" y="4665662"/>
            <a:ext cx="6080125" cy="1584326"/>
          </a:xfrm>
          <a:prstGeom prst="rect">
            <a:avLst/>
          </a:prstGeom>
        </p:spPr>
        <p:txBody>
          <a:bodyPr lIns="48855" tIns="48855" rIns="48855" bIns="48855"/>
          <a:lstStyle>
            <a:lvl1pPr marL="0" indent="0" defTabSz="977900">
              <a:spcBef>
                <a:spcPts val="600"/>
              </a:spcBef>
              <a:defRPr b="1" sz="2800">
                <a:latin typeface="Arial"/>
                <a:ea typeface="Arial"/>
                <a:cs typeface="Arial"/>
                <a:sym typeface="Arial"/>
              </a:defRPr>
            </a:lvl1pPr>
            <a:lvl2pPr marL="0" indent="488950" defTabSz="977900">
              <a:spcBef>
                <a:spcPts val="600"/>
              </a:spcBef>
              <a:defRPr b="1" sz="2800">
                <a:latin typeface="Arial"/>
                <a:ea typeface="Arial"/>
                <a:cs typeface="Arial"/>
                <a:sym typeface="Arial"/>
              </a:defRPr>
            </a:lvl2pPr>
            <a:lvl3pPr marL="0" indent="977900" defTabSz="977900">
              <a:spcBef>
                <a:spcPts val="600"/>
              </a:spcBef>
              <a:defRPr b="1" sz="2800">
                <a:latin typeface="Arial"/>
                <a:ea typeface="Arial"/>
                <a:cs typeface="Arial"/>
                <a:sym typeface="Arial"/>
              </a:defRPr>
            </a:lvl3pPr>
            <a:lvl4pPr marL="0" indent="1465262" defTabSz="977900">
              <a:spcBef>
                <a:spcPts val="600"/>
              </a:spcBef>
              <a:defRPr b="1" sz="2800">
                <a:latin typeface="Arial"/>
                <a:ea typeface="Arial"/>
                <a:cs typeface="Arial"/>
                <a:sym typeface="Arial"/>
              </a:defRPr>
            </a:lvl4pPr>
            <a:lvl5pPr marL="0" indent="1954212" defTabSz="977900">
              <a:spcBef>
                <a:spcPts val="600"/>
              </a:spcBef>
              <a:defRPr b="1" sz="28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37" name="Line"/>
          <p:cNvSpPr/>
          <p:nvPr/>
        </p:nvSpPr>
        <p:spPr>
          <a:xfrm>
            <a:off x="239712" y="1082675"/>
            <a:ext cx="9040814" cy="0"/>
          </a:xfrm>
          <a:prstGeom prst="line">
            <a:avLst/>
          </a:prstGeom>
          <a:ln w="66675">
            <a:solidFill>
              <a:srgbClr val="FFFFFF"/>
            </a:solidFill>
          </a:ln>
        </p:spPr>
        <p:txBody>
          <a:bodyPr lIns="45719" rIns="45719"/>
          <a:lstStyle/>
          <a:p>
            <a:pPr/>
          </a:p>
        </p:txBody>
      </p:sp>
      <p:grpSp>
        <p:nvGrpSpPr>
          <p:cNvPr id="351" name="Group"/>
          <p:cNvGrpSpPr/>
          <p:nvPr/>
        </p:nvGrpSpPr>
        <p:grpSpPr>
          <a:xfrm>
            <a:off x="239712" y="1582737"/>
            <a:ext cx="2400301" cy="2749551"/>
            <a:chOff x="0" y="0"/>
            <a:chExt cx="2400299" cy="2749550"/>
          </a:xfrm>
        </p:grpSpPr>
        <p:sp>
          <p:nvSpPr>
            <p:cNvPr id="338" name="Rectangle"/>
            <p:cNvSpPr/>
            <p:nvPr/>
          </p:nvSpPr>
          <p:spPr>
            <a:xfrm>
              <a:off x="1360169" y="0"/>
              <a:ext cx="86679" cy="1699375"/>
            </a:xfrm>
            <a:prstGeom prst="rect">
              <a:avLst/>
            </a:prstGeom>
            <a:solidFill>
              <a:srgbClr val="CCECFF"/>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39" name="Rectangle"/>
            <p:cNvSpPr/>
            <p:nvPr/>
          </p:nvSpPr>
          <p:spPr>
            <a:xfrm>
              <a:off x="1166812" y="-1"/>
              <a:ext cx="86679" cy="1494549"/>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0" name="Rectangle"/>
            <p:cNvSpPr/>
            <p:nvPr/>
          </p:nvSpPr>
          <p:spPr>
            <a:xfrm>
              <a:off x="971788" y="-1"/>
              <a:ext cx="86678" cy="1277570"/>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1" name="Rectangle"/>
            <p:cNvSpPr/>
            <p:nvPr/>
          </p:nvSpPr>
          <p:spPr>
            <a:xfrm>
              <a:off x="776763" y="0"/>
              <a:ext cx="86679" cy="1062327"/>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2" name="Rectangle"/>
            <p:cNvSpPr/>
            <p:nvPr/>
          </p:nvSpPr>
          <p:spPr>
            <a:xfrm>
              <a:off x="583406" y="0"/>
              <a:ext cx="86678" cy="855763"/>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3" name="Rectangle"/>
            <p:cNvSpPr/>
            <p:nvPr/>
          </p:nvSpPr>
          <p:spPr>
            <a:xfrm>
              <a:off x="388381" y="0"/>
              <a:ext cx="86679" cy="626634"/>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4" name="Rectangle"/>
            <p:cNvSpPr/>
            <p:nvPr/>
          </p:nvSpPr>
          <p:spPr>
            <a:xfrm>
              <a:off x="193357" y="0"/>
              <a:ext cx="86679" cy="432221"/>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5" name="Rectangle"/>
            <p:cNvSpPr/>
            <p:nvPr/>
          </p:nvSpPr>
          <p:spPr>
            <a:xfrm>
              <a:off x="0" y="0"/>
              <a:ext cx="86678" cy="216979"/>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6" name="Rectangle"/>
            <p:cNvSpPr/>
            <p:nvPr/>
          </p:nvSpPr>
          <p:spPr>
            <a:xfrm>
              <a:off x="1555194" y="-1"/>
              <a:ext cx="81678" cy="1905940"/>
            </a:xfrm>
            <a:prstGeom prst="rect">
              <a:avLst/>
            </a:prstGeom>
            <a:solidFill>
              <a:srgbClr val="CCECFF"/>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7" name="Rectangle"/>
            <p:cNvSpPr/>
            <p:nvPr/>
          </p:nvSpPr>
          <p:spPr>
            <a:xfrm>
              <a:off x="1745218" y="0"/>
              <a:ext cx="81677" cy="2122917"/>
            </a:xfrm>
            <a:prstGeom prst="rect">
              <a:avLst/>
            </a:prstGeom>
            <a:solidFill>
              <a:srgbClr val="CCECFF"/>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8" name="Rectangle"/>
            <p:cNvSpPr/>
            <p:nvPr/>
          </p:nvSpPr>
          <p:spPr>
            <a:xfrm>
              <a:off x="1933575" y="-1"/>
              <a:ext cx="81677" cy="2327746"/>
            </a:xfrm>
            <a:prstGeom prst="rect">
              <a:avLst/>
            </a:prstGeom>
            <a:solidFill>
              <a:srgbClr val="0078F0"/>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49" name="Rectangle"/>
            <p:cNvSpPr/>
            <p:nvPr/>
          </p:nvSpPr>
          <p:spPr>
            <a:xfrm>
              <a:off x="2123598" y="0"/>
              <a:ext cx="86679" cy="2544723"/>
            </a:xfrm>
            <a:prstGeom prst="rect">
              <a:avLst/>
            </a:prstGeom>
            <a:solidFill>
              <a:srgbClr val="0078F0"/>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50" name="Rectangle"/>
            <p:cNvSpPr/>
            <p:nvPr/>
          </p:nvSpPr>
          <p:spPr>
            <a:xfrm>
              <a:off x="2318623" y="0"/>
              <a:ext cx="81677" cy="2749550"/>
            </a:xfrm>
            <a:prstGeom prst="rect">
              <a:avLst/>
            </a:prstGeom>
            <a:solidFill>
              <a:srgbClr val="0078F0"/>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grpSp>
      <p:sp>
        <p:nvSpPr>
          <p:cNvPr id="352" name="Line"/>
          <p:cNvSpPr/>
          <p:nvPr/>
        </p:nvSpPr>
        <p:spPr>
          <a:xfrm>
            <a:off x="279400" y="6750050"/>
            <a:ext cx="9042400" cy="0"/>
          </a:xfrm>
          <a:prstGeom prst="line">
            <a:avLst/>
          </a:prstGeom>
          <a:ln w="12700">
            <a:solidFill>
              <a:srgbClr val="FFFFFF"/>
            </a:solidFill>
          </a:ln>
        </p:spPr>
        <p:txBody>
          <a:bodyPr lIns="45719" rIns="45719"/>
          <a:lstStyle/>
          <a:p>
            <a:pPr/>
          </a:p>
        </p:txBody>
      </p:sp>
      <p:sp>
        <p:nvSpPr>
          <p:cNvPr id="353" name="Slide Number"/>
          <p:cNvSpPr txBox="1"/>
          <p:nvPr>
            <p:ph type="sldNum" sz="quarter" idx="2"/>
          </p:nvPr>
        </p:nvSpPr>
        <p:spPr>
          <a:xfrm>
            <a:off x="8827721" y="6832600"/>
            <a:ext cx="294054" cy="282811"/>
          </a:xfrm>
          <a:prstGeom prst="rect">
            <a:avLst/>
          </a:prstGeom>
        </p:spPr>
        <p:txBody>
          <a:bodyPr lIns="48855" tIns="48855" rIns="48855" bIns="48855"/>
          <a:lstStyle>
            <a:lvl1pPr defTabSz="977900">
              <a:defRPr sz="1300">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000066"/>
        </a:solidFill>
      </p:bgPr>
    </p:bg>
    <p:spTree>
      <p:nvGrpSpPr>
        <p:cNvPr id="1" name=""/>
        <p:cNvGrpSpPr/>
        <p:nvPr/>
      </p:nvGrpSpPr>
      <p:grpSpPr>
        <a:xfrm>
          <a:off x="0" y="0"/>
          <a:ext cx="0" cy="0"/>
          <a:chOff x="0" y="0"/>
          <a:chExt cx="0" cy="0"/>
        </a:xfrm>
      </p:grpSpPr>
      <p:sp>
        <p:nvSpPr>
          <p:cNvPr id="360" name="Line"/>
          <p:cNvSpPr/>
          <p:nvPr/>
        </p:nvSpPr>
        <p:spPr>
          <a:xfrm>
            <a:off x="279400" y="6750050"/>
            <a:ext cx="9042400" cy="0"/>
          </a:xfrm>
          <a:prstGeom prst="line">
            <a:avLst/>
          </a:prstGeom>
          <a:ln w="12700">
            <a:solidFill>
              <a:srgbClr val="FFFFFF"/>
            </a:solidFill>
          </a:ln>
        </p:spPr>
        <p:txBody>
          <a:bodyPr lIns="45719" rIns="45719"/>
          <a:lstStyle/>
          <a:p>
            <a:pPr/>
          </a:p>
        </p:txBody>
      </p:sp>
      <p:sp>
        <p:nvSpPr>
          <p:cNvPr id="361" name="Line"/>
          <p:cNvSpPr/>
          <p:nvPr/>
        </p:nvSpPr>
        <p:spPr>
          <a:xfrm>
            <a:off x="239712" y="333375"/>
            <a:ext cx="9040814" cy="0"/>
          </a:xfrm>
          <a:prstGeom prst="line">
            <a:avLst/>
          </a:prstGeom>
          <a:ln w="76200">
            <a:solidFill>
              <a:srgbClr val="FFFFFF"/>
            </a:solidFill>
          </a:ln>
        </p:spPr>
        <p:txBody>
          <a:bodyPr lIns="45719" rIns="45719"/>
          <a:lstStyle/>
          <a:p>
            <a:pPr/>
          </a:p>
        </p:txBody>
      </p:sp>
      <p:grpSp>
        <p:nvGrpSpPr>
          <p:cNvPr id="375" name="Group"/>
          <p:cNvGrpSpPr/>
          <p:nvPr/>
        </p:nvGrpSpPr>
        <p:grpSpPr>
          <a:xfrm>
            <a:off x="239712" y="500062"/>
            <a:ext cx="1308101" cy="1500188"/>
            <a:chOff x="0" y="0"/>
            <a:chExt cx="1308100" cy="1500187"/>
          </a:xfrm>
        </p:grpSpPr>
        <p:sp>
          <p:nvSpPr>
            <p:cNvPr id="362" name="Rectangle"/>
            <p:cNvSpPr/>
            <p:nvPr/>
          </p:nvSpPr>
          <p:spPr>
            <a:xfrm>
              <a:off x="741534" y="0"/>
              <a:ext cx="46659" cy="927200"/>
            </a:xfrm>
            <a:prstGeom prst="rect">
              <a:avLst/>
            </a:prstGeom>
            <a:solidFill>
              <a:srgbClr val="CCECFF"/>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63" name="Rectangle"/>
            <p:cNvSpPr/>
            <p:nvPr/>
          </p:nvSpPr>
          <p:spPr>
            <a:xfrm>
              <a:off x="636553" y="0"/>
              <a:ext cx="46659" cy="816075"/>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64" name="Rectangle"/>
            <p:cNvSpPr/>
            <p:nvPr/>
          </p:nvSpPr>
          <p:spPr>
            <a:xfrm>
              <a:off x="529905" y="0"/>
              <a:ext cx="46659" cy="696268"/>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65" name="Rectangle"/>
            <p:cNvSpPr/>
            <p:nvPr/>
          </p:nvSpPr>
          <p:spPr>
            <a:xfrm>
              <a:off x="423257" y="0"/>
              <a:ext cx="46660" cy="579934"/>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66" name="Rectangle"/>
            <p:cNvSpPr/>
            <p:nvPr/>
          </p:nvSpPr>
          <p:spPr>
            <a:xfrm>
              <a:off x="318276" y="0"/>
              <a:ext cx="46659" cy="467073"/>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67" name="Rectangle"/>
            <p:cNvSpPr/>
            <p:nvPr/>
          </p:nvSpPr>
          <p:spPr>
            <a:xfrm>
              <a:off x="211628" y="0"/>
              <a:ext cx="46660" cy="342057"/>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68" name="Rectangle"/>
            <p:cNvSpPr/>
            <p:nvPr/>
          </p:nvSpPr>
          <p:spPr>
            <a:xfrm>
              <a:off x="104981" y="0"/>
              <a:ext cx="48325" cy="236141"/>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69" name="Rectangle"/>
            <p:cNvSpPr/>
            <p:nvPr/>
          </p:nvSpPr>
          <p:spPr>
            <a:xfrm>
              <a:off x="-1" y="0"/>
              <a:ext cx="46660" cy="118071"/>
            </a:xfrm>
            <a:prstGeom prst="rect">
              <a:avLst/>
            </a:prstGeom>
            <a:solidFill>
              <a:srgbClr val="FFFFCC"/>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70" name="Rectangle"/>
            <p:cNvSpPr/>
            <p:nvPr/>
          </p:nvSpPr>
          <p:spPr>
            <a:xfrm>
              <a:off x="848182" y="0"/>
              <a:ext cx="43326" cy="1040061"/>
            </a:xfrm>
            <a:prstGeom prst="rect">
              <a:avLst/>
            </a:prstGeom>
            <a:solidFill>
              <a:srgbClr val="CCECFF"/>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71" name="Rectangle"/>
            <p:cNvSpPr/>
            <p:nvPr/>
          </p:nvSpPr>
          <p:spPr>
            <a:xfrm>
              <a:off x="951496" y="0"/>
              <a:ext cx="43327" cy="1158131"/>
            </a:xfrm>
            <a:prstGeom prst="rect">
              <a:avLst/>
            </a:prstGeom>
            <a:solidFill>
              <a:srgbClr val="CCECFF"/>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72" name="Rectangle"/>
            <p:cNvSpPr/>
            <p:nvPr/>
          </p:nvSpPr>
          <p:spPr>
            <a:xfrm>
              <a:off x="1053145" y="-1"/>
              <a:ext cx="44993" cy="1269257"/>
            </a:xfrm>
            <a:prstGeom prst="rect">
              <a:avLst/>
            </a:prstGeom>
            <a:solidFill>
              <a:srgbClr val="0078F0"/>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73" name="Rectangle"/>
            <p:cNvSpPr/>
            <p:nvPr/>
          </p:nvSpPr>
          <p:spPr>
            <a:xfrm>
              <a:off x="1158126" y="0"/>
              <a:ext cx="46660" cy="1389063"/>
            </a:xfrm>
            <a:prstGeom prst="rect">
              <a:avLst/>
            </a:prstGeom>
            <a:solidFill>
              <a:srgbClr val="0078F0"/>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sp>
          <p:nvSpPr>
            <p:cNvPr id="374" name="Rectangle"/>
            <p:cNvSpPr/>
            <p:nvPr/>
          </p:nvSpPr>
          <p:spPr>
            <a:xfrm>
              <a:off x="1263108" y="0"/>
              <a:ext cx="44993" cy="1500188"/>
            </a:xfrm>
            <a:prstGeom prst="rect">
              <a:avLst/>
            </a:prstGeom>
            <a:solidFill>
              <a:srgbClr val="0078F0"/>
            </a:solidFill>
            <a:ln w="12700" cap="flat">
              <a:noFill/>
              <a:miter lim="400000"/>
            </a:ln>
            <a:effectLst/>
          </p:spPr>
          <p:txBody>
            <a:bodyPr wrap="square" lIns="45622" tIns="45622" rIns="45622" bIns="45622" numCol="1" anchor="t">
              <a:noAutofit/>
            </a:bodyPr>
            <a:lstStyle/>
            <a:p>
              <a:pPr>
                <a:defRPr>
                  <a:solidFill>
                    <a:srgbClr val="000066"/>
                  </a:solidFill>
                  <a:latin typeface="Arial"/>
                  <a:ea typeface="Arial"/>
                  <a:cs typeface="Arial"/>
                  <a:sym typeface="Arial"/>
                </a:defRPr>
              </a:pPr>
            </a:p>
          </p:txBody>
        </p:sp>
      </p:grpSp>
      <p:sp>
        <p:nvSpPr>
          <p:cNvPr id="376" name="Slide Number"/>
          <p:cNvSpPr txBox="1"/>
          <p:nvPr>
            <p:ph type="sldNum" sz="quarter" idx="2"/>
          </p:nvPr>
        </p:nvSpPr>
        <p:spPr>
          <a:xfrm>
            <a:off x="8827721" y="6832600"/>
            <a:ext cx="294054" cy="282811"/>
          </a:xfrm>
          <a:prstGeom prst="rect">
            <a:avLst/>
          </a:prstGeom>
        </p:spPr>
        <p:txBody>
          <a:bodyPr lIns="48855" tIns="48855" rIns="48855" bIns="48855"/>
          <a:lstStyle>
            <a:lvl1pPr defTabSz="977900">
              <a:defRPr sz="1300">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383" name="Slide Number"/>
          <p:cNvSpPr txBox="1"/>
          <p:nvPr>
            <p:ph type="sldNum" sz="quarter" idx="2"/>
          </p:nvPr>
        </p:nvSpPr>
        <p:spPr>
          <a:xfrm>
            <a:off x="8799478" y="6829425"/>
            <a:ext cx="322298" cy="307370"/>
          </a:xfrm>
          <a:prstGeom prst="rect">
            <a:avLst/>
          </a:prstGeom>
        </p:spPr>
        <p:txBody>
          <a:bodyPr lIns="48851" tIns="48851" rIns="48851" bIns="48851"/>
          <a:lstStyle>
            <a:lvl1pPr defTabSz="977900">
              <a:defRPr sz="1500">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390" name="Title Text"/>
          <p:cNvSpPr txBox="1"/>
          <p:nvPr>
            <p:ph type="title"/>
          </p:nvPr>
        </p:nvSpPr>
        <p:spPr>
          <a:xfrm>
            <a:off x="479425" y="300037"/>
            <a:ext cx="8642350" cy="1250951"/>
          </a:xfrm>
          <a:prstGeom prst="rect">
            <a:avLst/>
          </a:prstGeom>
        </p:spPr>
        <p:txBody>
          <a:bodyPr lIns="48851" tIns="48851" rIns="48851" bIns="48851"/>
          <a:lstStyle>
            <a:lvl1pPr defTabSz="977900">
              <a:defRPr sz="4700">
                <a:solidFill>
                  <a:srgbClr val="000000"/>
                </a:solidFill>
              </a:defRPr>
            </a:lvl1pPr>
          </a:lstStyle>
          <a:p>
            <a:pPr/>
            <a:r>
              <a:t>Title Text</a:t>
            </a:r>
          </a:p>
        </p:txBody>
      </p:sp>
      <p:sp>
        <p:nvSpPr>
          <p:cNvPr id="391" name="Body Level One…"/>
          <p:cNvSpPr txBox="1"/>
          <p:nvPr>
            <p:ph type="body" idx="1"/>
          </p:nvPr>
        </p:nvSpPr>
        <p:spPr>
          <a:xfrm>
            <a:off x="479425" y="1749425"/>
            <a:ext cx="8642350" cy="4949825"/>
          </a:xfrm>
          <a:prstGeom prst="rect">
            <a:avLst/>
          </a:prstGeom>
        </p:spPr>
        <p:txBody>
          <a:bodyPr lIns="48851" tIns="48851" rIns="48851" bIns="48851"/>
          <a:lstStyle>
            <a:lvl1pPr marL="366712" indent="-366712" defTabSz="977900">
              <a:buSzPct val="100000"/>
              <a:buChar char="»"/>
              <a:defRPr sz="3400">
                <a:solidFill>
                  <a:srgbClr val="000000"/>
                </a:solidFill>
                <a:latin typeface="Arial"/>
                <a:ea typeface="Arial"/>
                <a:cs typeface="Arial"/>
                <a:sym typeface="Arial"/>
              </a:defRPr>
            </a:lvl1pPr>
            <a:lvl2pPr marL="834389" indent="-345439" defTabSz="977900">
              <a:buSzPct val="100000"/>
              <a:buChar char="–"/>
              <a:defRPr sz="3400">
                <a:solidFill>
                  <a:srgbClr val="000000"/>
                </a:solidFill>
                <a:latin typeface="Arial"/>
                <a:ea typeface="Arial"/>
                <a:cs typeface="Arial"/>
                <a:sym typeface="Arial"/>
              </a:defRPr>
            </a:lvl2pPr>
            <a:lvl3pPr marL="1295522" indent="-317622" defTabSz="977900">
              <a:buSzPct val="100000"/>
              <a:buChar char="•"/>
              <a:defRPr sz="3400">
                <a:solidFill>
                  <a:srgbClr val="000000"/>
                </a:solidFill>
                <a:latin typeface="Arial"/>
                <a:ea typeface="Arial"/>
                <a:cs typeface="Arial"/>
                <a:sym typeface="Arial"/>
              </a:defRPr>
            </a:lvl3pPr>
            <a:lvl4pPr marL="1861079" indent="-395816" defTabSz="977900">
              <a:buSzPct val="100000"/>
              <a:buChar char="–"/>
              <a:defRPr sz="3400">
                <a:solidFill>
                  <a:srgbClr val="000000"/>
                </a:solidFill>
                <a:latin typeface="Arial"/>
                <a:ea typeface="Arial"/>
                <a:cs typeface="Arial"/>
                <a:sym typeface="Arial"/>
              </a:defRPr>
            </a:lvl4pPr>
            <a:lvl5pPr marL="2415998" indent="-461786" defTabSz="977900">
              <a:buSzPct val="100000"/>
              <a:buChar char="»"/>
              <a:defRPr sz="3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92" name="Slide Number"/>
          <p:cNvSpPr txBox="1"/>
          <p:nvPr>
            <p:ph type="sldNum" sz="quarter" idx="2"/>
          </p:nvPr>
        </p:nvSpPr>
        <p:spPr>
          <a:xfrm>
            <a:off x="8799478" y="6829425"/>
            <a:ext cx="322298" cy="307370"/>
          </a:xfrm>
          <a:prstGeom prst="rect">
            <a:avLst/>
          </a:prstGeom>
        </p:spPr>
        <p:txBody>
          <a:bodyPr lIns="48851" tIns="48851" rIns="48851" bIns="48851"/>
          <a:lstStyle>
            <a:lvl1pPr defTabSz="977900">
              <a:defRPr sz="1500">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67" name="Slide Number"/>
          <p:cNvSpPr txBox="1"/>
          <p:nvPr>
            <p:ph type="sldNum" sz="quarter" idx="2"/>
          </p:nvPr>
        </p:nvSpPr>
        <p:spPr>
          <a:xfrm>
            <a:off x="8807512" y="6827837"/>
            <a:ext cx="284101" cy="289248"/>
          </a:xfrm>
          <a:prstGeom prst="rect">
            <a:avLst/>
          </a:prstGeom>
        </p:spPr>
        <p:txBody>
          <a:bodyPr/>
          <a:lstStyle>
            <a:lvl1pPr>
              <a:defRPr sz="1400">
                <a:solidFill>
                  <a:srgbClr val="000000"/>
                </a:solidFill>
                <a:latin typeface="+mj-lt"/>
                <a:ea typeface="+mj-ea"/>
                <a:cs typeface="+mj-cs"/>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74" name="Rectangle"/>
          <p:cNvSpPr/>
          <p:nvPr/>
        </p:nvSpPr>
        <p:spPr>
          <a:xfrm>
            <a:off x="0" y="0"/>
            <a:ext cx="9601200" cy="7497763"/>
          </a:xfrm>
          <a:prstGeom prst="rect">
            <a:avLst/>
          </a:prstGeom>
          <a:solidFill>
            <a:srgbClr val="000000"/>
          </a:solidFill>
          <a:ln w="76320" cap="sq">
            <a:solidFill>
              <a:srgbClr val="000000"/>
            </a:solidFill>
          </a:ln>
          <a:effectLst>
            <a:outerShdw sx="100000" sy="100000" kx="0" ky="0" algn="b" rotWithShape="0" blurRad="63500" dist="17819" dir="2700000">
              <a:srgbClr val="808080"/>
            </a:outerShdw>
          </a:effectLst>
        </p:spPr>
        <p:txBody>
          <a:bodyPr lIns="45622" tIns="45622" rIns="45622" bIns="45622" anchor="ctr"/>
          <a:lstStyle/>
          <a:p>
            <a:pPr algn="l" defTabSz="914400">
              <a:defRPr b="0" sz="1800">
                <a:latin typeface="Arial"/>
                <a:ea typeface="Arial"/>
                <a:cs typeface="Arial"/>
                <a:sym typeface="Arial"/>
              </a:defRPr>
            </a:pPr>
          </a:p>
        </p:txBody>
      </p:sp>
      <p:pic>
        <p:nvPicPr>
          <p:cNvPr id="75" name="image.jpeg" descr="image.jpeg"/>
          <p:cNvPicPr>
            <a:picLocks noChangeAspect="1"/>
          </p:cNvPicPr>
          <p:nvPr/>
        </p:nvPicPr>
        <p:blipFill>
          <a:blip r:embed="rId2">
            <a:extLst/>
          </a:blip>
          <a:stretch>
            <a:fillRect/>
          </a:stretch>
        </p:blipFill>
        <p:spPr>
          <a:xfrm>
            <a:off x="133350" y="133350"/>
            <a:ext cx="5802313" cy="7250113"/>
          </a:xfrm>
          <a:prstGeom prst="rect">
            <a:avLst/>
          </a:prstGeom>
          <a:ln w="12700">
            <a:miter lim="400000"/>
          </a:ln>
        </p:spPr>
      </p:pic>
      <p:sp>
        <p:nvSpPr>
          <p:cNvPr id="76" name="Title Text"/>
          <p:cNvSpPr txBox="1"/>
          <p:nvPr>
            <p:ph type="title"/>
          </p:nvPr>
        </p:nvSpPr>
        <p:spPr>
          <a:xfrm>
            <a:off x="479425" y="300037"/>
            <a:ext cx="8612188" cy="1219201"/>
          </a:xfrm>
          <a:prstGeom prst="rect">
            <a:avLst/>
          </a:prstGeom>
        </p:spPr>
        <p:txBody>
          <a:bodyPr/>
          <a:lstStyle>
            <a:lvl1pPr>
              <a:defRPr>
                <a:solidFill>
                  <a:srgbClr val="000000"/>
                </a:solidFill>
              </a:defRPr>
            </a:lvl1pPr>
          </a:lstStyle>
          <a:p>
            <a:pPr/>
            <a:r>
              <a:t>Title Text</a:t>
            </a:r>
          </a:p>
        </p:txBody>
      </p:sp>
      <p:sp>
        <p:nvSpPr>
          <p:cNvPr id="77" name="Body Level One…"/>
          <p:cNvSpPr txBox="1"/>
          <p:nvPr>
            <p:ph type="body" idx="1"/>
          </p:nvPr>
        </p:nvSpPr>
        <p:spPr>
          <a:xfrm>
            <a:off x="479425" y="1749425"/>
            <a:ext cx="8612188" cy="4918075"/>
          </a:xfrm>
          <a:prstGeom prst="rect">
            <a:avLst/>
          </a:prstGeom>
        </p:spPr>
        <p:txBody>
          <a:bodyPr/>
          <a:lstStyle>
            <a:lvl1pPr>
              <a:defRPr>
                <a:solidFill>
                  <a:srgbClr val="000000"/>
                </a:solidFill>
                <a:latin typeface="Arial"/>
                <a:ea typeface="Arial"/>
                <a:cs typeface="Arial"/>
                <a:sym typeface="Arial"/>
              </a:defRPr>
            </a:lvl1pPr>
            <a:lvl2pPr>
              <a:defRPr>
                <a:solidFill>
                  <a:srgbClr val="000000"/>
                </a:solidFill>
                <a:latin typeface="Arial"/>
                <a:ea typeface="Arial"/>
                <a:cs typeface="Arial"/>
                <a:sym typeface="Arial"/>
              </a:defRPr>
            </a:lvl2pPr>
            <a:lvl3pPr>
              <a:defRPr>
                <a:solidFill>
                  <a:srgbClr val="000000"/>
                </a:solidFill>
                <a:latin typeface="Arial"/>
                <a:ea typeface="Arial"/>
                <a:cs typeface="Arial"/>
                <a:sym typeface="Arial"/>
              </a:defRPr>
            </a:lvl3pPr>
            <a:lvl4pPr>
              <a:defRPr>
                <a:solidFill>
                  <a:srgbClr val="000000"/>
                </a:solidFill>
                <a:latin typeface="Arial"/>
                <a:ea typeface="Arial"/>
                <a:cs typeface="Arial"/>
                <a:sym typeface="Arial"/>
              </a:defRPr>
            </a:lvl4pPr>
            <a:lvl5pPr>
              <a:defRPr>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xfrm>
            <a:off x="8807512" y="6827837"/>
            <a:ext cx="284101" cy="289248"/>
          </a:xfrm>
          <a:prstGeom prst="rect">
            <a:avLst/>
          </a:prstGeom>
        </p:spPr>
        <p:txBody>
          <a:bodyPr/>
          <a:lstStyle>
            <a:lvl1pPr>
              <a:defRPr sz="1400">
                <a:solidFill>
                  <a:srgbClr val="000000"/>
                </a:solidFill>
                <a:latin typeface="+mj-lt"/>
                <a:ea typeface="+mj-ea"/>
                <a:cs typeface="+mj-cs"/>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pic>
        <p:nvPicPr>
          <p:cNvPr id="85" name="image.jpeg" descr="image.jpeg"/>
          <p:cNvPicPr>
            <a:picLocks noChangeAspect="1"/>
          </p:cNvPicPr>
          <p:nvPr/>
        </p:nvPicPr>
        <p:blipFill>
          <a:blip r:embed="rId2">
            <a:extLst/>
          </a:blip>
          <a:stretch>
            <a:fillRect/>
          </a:stretch>
        </p:blipFill>
        <p:spPr>
          <a:xfrm>
            <a:off x="0" y="0"/>
            <a:ext cx="9601200" cy="7497763"/>
          </a:xfrm>
          <a:prstGeom prst="rect">
            <a:avLst/>
          </a:prstGeom>
          <a:ln w="12700">
            <a:miter lim="400000"/>
          </a:ln>
        </p:spPr>
      </p:pic>
      <p:sp>
        <p:nvSpPr>
          <p:cNvPr id="86" name="Title Text"/>
          <p:cNvSpPr txBox="1"/>
          <p:nvPr>
            <p:ph type="title"/>
          </p:nvPr>
        </p:nvSpPr>
        <p:spPr>
          <a:xfrm>
            <a:off x="479425" y="300037"/>
            <a:ext cx="8612188" cy="1219201"/>
          </a:xfrm>
          <a:prstGeom prst="rect">
            <a:avLst/>
          </a:prstGeom>
        </p:spPr>
        <p:txBody>
          <a:bodyPr/>
          <a:lstStyle>
            <a:lvl1pPr>
              <a:defRPr>
                <a:solidFill>
                  <a:srgbClr val="FFFFFF"/>
                </a:solidFill>
              </a:defRPr>
            </a:lvl1pPr>
          </a:lstStyle>
          <a:p>
            <a:pPr/>
            <a:r>
              <a:t>Title Text</a:t>
            </a:r>
          </a:p>
        </p:txBody>
      </p:sp>
      <p:sp>
        <p:nvSpPr>
          <p:cNvPr id="87" name="Body Level One…"/>
          <p:cNvSpPr txBox="1"/>
          <p:nvPr>
            <p:ph type="body" idx="1"/>
          </p:nvPr>
        </p:nvSpPr>
        <p:spPr>
          <a:xfrm>
            <a:off x="479425" y="1749425"/>
            <a:ext cx="8612188" cy="4918075"/>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xfrm>
            <a:off x="8807512" y="6827837"/>
            <a:ext cx="284101" cy="289248"/>
          </a:xfrm>
          <a:prstGeom prst="rect">
            <a:avLst/>
          </a:prstGeom>
        </p:spPr>
        <p:txBody>
          <a:bodyPr/>
          <a:lstStyle>
            <a:lvl1pPr>
              <a:defRPr sz="1400">
                <a:solidFill>
                  <a:srgbClr val="000000"/>
                </a:solidFill>
                <a:latin typeface="+mj-lt"/>
                <a:ea typeface="+mj-ea"/>
                <a:cs typeface="+mj-cs"/>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rgbClr val="FFFFFF"/>
        </a:solidFill>
      </p:bgPr>
    </p:bg>
    <p:spTree>
      <p:nvGrpSpPr>
        <p:cNvPr id="1" name=""/>
        <p:cNvGrpSpPr/>
        <p:nvPr/>
      </p:nvGrpSpPr>
      <p:grpSpPr>
        <a:xfrm>
          <a:off x="0" y="0"/>
          <a:ext cx="0" cy="0"/>
          <a:chOff x="0" y="0"/>
          <a:chExt cx="0" cy="0"/>
        </a:xfrm>
      </p:grpSpPr>
      <p:pic>
        <p:nvPicPr>
          <p:cNvPr id="95" name="image.jpeg" descr="image.jpeg"/>
          <p:cNvPicPr>
            <a:picLocks noChangeAspect="1"/>
          </p:cNvPicPr>
          <p:nvPr/>
        </p:nvPicPr>
        <p:blipFill>
          <a:blip r:embed="rId2">
            <a:extLst/>
          </a:blip>
          <a:stretch>
            <a:fillRect/>
          </a:stretch>
        </p:blipFill>
        <p:spPr>
          <a:xfrm>
            <a:off x="0" y="0"/>
            <a:ext cx="9601200" cy="7497763"/>
          </a:xfrm>
          <a:prstGeom prst="rect">
            <a:avLst/>
          </a:prstGeom>
          <a:ln w="12700">
            <a:miter lim="400000"/>
          </a:ln>
        </p:spPr>
      </p:pic>
      <p:sp>
        <p:nvSpPr>
          <p:cNvPr id="96" name="Rectangle"/>
          <p:cNvSpPr/>
          <p:nvPr/>
        </p:nvSpPr>
        <p:spPr>
          <a:xfrm>
            <a:off x="0" y="0"/>
            <a:ext cx="9601200" cy="7497763"/>
          </a:xfrm>
          <a:prstGeom prst="rect">
            <a:avLst/>
          </a:prstGeom>
          <a:solidFill>
            <a:srgbClr val="002200">
              <a:alpha val="27842"/>
            </a:srgbClr>
          </a:solidFill>
          <a:ln w="12700">
            <a:miter lim="400000"/>
          </a:ln>
        </p:spPr>
        <p:txBody>
          <a:bodyPr lIns="45622" tIns="45622" rIns="45622" bIns="45622" anchor="ctr"/>
          <a:lstStyle/>
          <a:p>
            <a:pPr algn="l" defTabSz="914400">
              <a:defRPr b="0" sz="1800">
                <a:latin typeface="Arial"/>
                <a:ea typeface="Arial"/>
                <a:cs typeface="Arial"/>
                <a:sym typeface="Arial"/>
              </a:defRPr>
            </a:pPr>
          </a:p>
        </p:txBody>
      </p:sp>
      <p:sp>
        <p:nvSpPr>
          <p:cNvPr id="97" name="Title Text"/>
          <p:cNvSpPr txBox="1"/>
          <p:nvPr>
            <p:ph type="title"/>
          </p:nvPr>
        </p:nvSpPr>
        <p:spPr>
          <a:xfrm>
            <a:off x="479425" y="300037"/>
            <a:ext cx="8612188" cy="1219201"/>
          </a:xfrm>
          <a:prstGeom prst="rect">
            <a:avLst/>
          </a:prstGeom>
        </p:spPr>
        <p:txBody>
          <a:bodyPr/>
          <a:lstStyle>
            <a:lvl1pPr>
              <a:defRPr>
                <a:solidFill>
                  <a:srgbClr val="000000"/>
                </a:solidFill>
              </a:defRPr>
            </a:lvl1pPr>
          </a:lstStyle>
          <a:p>
            <a:pPr/>
            <a:r>
              <a:t>Title Text</a:t>
            </a:r>
          </a:p>
        </p:txBody>
      </p:sp>
      <p:sp>
        <p:nvSpPr>
          <p:cNvPr id="98" name="Body Level One…"/>
          <p:cNvSpPr txBox="1"/>
          <p:nvPr>
            <p:ph type="body" idx="1"/>
          </p:nvPr>
        </p:nvSpPr>
        <p:spPr>
          <a:xfrm>
            <a:off x="479425" y="1749425"/>
            <a:ext cx="8612188" cy="4918075"/>
          </a:xfrm>
          <a:prstGeom prst="rect">
            <a:avLst/>
          </a:prstGeom>
        </p:spPr>
        <p:txBody>
          <a:bodyPr/>
          <a:lstStyle>
            <a:lvl1pPr>
              <a:defRPr>
                <a:solidFill>
                  <a:srgbClr val="000000"/>
                </a:solidFill>
                <a:latin typeface="Arial"/>
                <a:ea typeface="Arial"/>
                <a:cs typeface="Arial"/>
                <a:sym typeface="Arial"/>
              </a:defRPr>
            </a:lvl1pPr>
            <a:lvl2pPr>
              <a:defRPr>
                <a:solidFill>
                  <a:srgbClr val="000000"/>
                </a:solidFill>
                <a:latin typeface="Arial"/>
                <a:ea typeface="Arial"/>
                <a:cs typeface="Arial"/>
                <a:sym typeface="Arial"/>
              </a:defRPr>
            </a:lvl2pPr>
            <a:lvl3pPr>
              <a:defRPr>
                <a:solidFill>
                  <a:srgbClr val="000000"/>
                </a:solidFill>
                <a:latin typeface="Arial"/>
                <a:ea typeface="Arial"/>
                <a:cs typeface="Arial"/>
                <a:sym typeface="Arial"/>
              </a:defRPr>
            </a:lvl3pPr>
            <a:lvl4pPr>
              <a:defRPr>
                <a:solidFill>
                  <a:srgbClr val="000000"/>
                </a:solidFill>
                <a:latin typeface="Arial"/>
                <a:ea typeface="Arial"/>
                <a:cs typeface="Arial"/>
                <a:sym typeface="Arial"/>
              </a:defRPr>
            </a:lvl4pPr>
            <a:lvl5pPr>
              <a:defRPr>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xfrm>
            <a:off x="8807512" y="6827837"/>
            <a:ext cx="284101" cy="289248"/>
          </a:xfrm>
          <a:prstGeom prst="rect">
            <a:avLst/>
          </a:prstGeom>
        </p:spPr>
        <p:txBody>
          <a:bodyPr/>
          <a:lstStyle>
            <a:lvl1pPr>
              <a:defRPr sz="1400">
                <a:solidFill>
                  <a:srgbClr val="000000"/>
                </a:solidFill>
                <a:latin typeface="+mj-lt"/>
                <a:ea typeface="+mj-ea"/>
                <a:cs typeface="+mj-cs"/>
                <a:sym typeface="Times New Roma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6" name="Slide Number"/>
          <p:cNvSpPr txBox="1"/>
          <p:nvPr>
            <p:ph type="sldNum" sz="quarter" idx="2"/>
          </p:nvPr>
        </p:nvSpPr>
        <p:spPr>
          <a:xfrm>
            <a:off x="8967849" y="7027540"/>
            <a:ext cx="284101" cy="289248"/>
          </a:xfrm>
          <a:prstGeom prst="rect">
            <a:avLst/>
          </a:prstGeom>
        </p:spPr>
        <p:txBody>
          <a:bodyPr anchor="b"/>
          <a:lstStyle>
            <a:lvl1pPr>
              <a:defRPr sz="1400">
                <a:latin typeface="+mj-lt"/>
                <a:ea typeface="+mj-ea"/>
                <a:cs typeface="+mj-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gradFill flip="none" rotWithShape="1">
          <a:gsLst>
            <a:gs pos="0">
              <a:srgbClr val="003399"/>
            </a:gs>
            <a:gs pos="100000">
              <a:srgbClr val="001847"/>
            </a:gs>
          </a:gsLst>
          <a:lin ang="16200000" scaled="0"/>
        </a:gradFill>
      </p:bgPr>
    </p:bg>
    <p:spTree>
      <p:nvGrpSpPr>
        <p:cNvPr id="1" name=""/>
        <p:cNvGrpSpPr/>
        <p:nvPr/>
      </p:nvGrpSpPr>
      <p:grpSpPr>
        <a:xfrm>
          <a:off x="0" y="0"/>
          <a:ext cx="0" cy="0"/>
          <a:chOff x="0" y="0"/>
          <a:chExt cx="0" cy="0"/>
        </a:xfrm>
      </p:grpSpPr>
      <p:grpSp>
        <p:nvGrpSpPr>
          <p:cNvPr id="115" name="Group"/>
          <p:cNvGrpSpPr/>
          <p:nvPr/>
        </p:nvGrpSpPr>
        <p:grpSpPr>
          <a:xfrm>
            <a:off x="-6350" y="22225"/>
            <a:ext cx="9571038" cy="7467601"/>
            <a:chOff x="0" y="0"/>
            <a:chExt cx="9571037" cy="7467600"/>
          </a:xfrm>
        </p:grpSpPr>
        <p:sp>
          <p:nvSpPr>
            <p:cNvPr id="113" name="Rectangle"/>
            <p:cNvSpPr/>
            <p:nvPr/>
          </p:nvSpPr>
          <p:spPr>
            <a:xfrm>
              <a:off x="0" y="5332412"/>
              <a:ext cx="9571038" cy="2135189"/>
            </a:xfrm>
            <a:prstGeom prst="rect">
              <a:avLst/>
            </a:prstGeom>
            <a:gradFill flip="none" rotWithShape="1">
              <a:gsLst>
                <a:gs pos="0">
                  <a:srgbClr val="33CCCC"/>
                </a:gs>
                <a:gs pos="100000">
                  <a:srgbClr val="003399"/>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14" name="Rectangle"/>
            <p:cNvSpPr/>
            <p:nvPr/>
          </p:nvSpPr>
          <p:spPr>
            <a:xfrm>
              <a:off x="0" y="0"/>
              <a:ext cx="9571038" cy="5300663"/>
            </a:xfrm>
            <a:prstGeom prst="rect">
              <a:avLst/>
            </a:prstGeom>
            <a:gradFill flip="none" rotWithShape="1">
              <a:gsLst>
                <a:gs pos="0">
                  <a:srgbClr val="003399"/>
                </a:gs>
                <a:gs pos="100000">
                  <a:srgbClr val="001847"/>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grpSp>
      <p:sp>
        <p:nvSpPr>
          <p:cNvPr id="116" name="Rectangle"/>
          <p:cNvSpPr/>
          <p:nvPr/>
        </p:nvSpPr>
        <p:spPr>
          <a:xfrm>
            <a:off x="6553200" y="6854825"/>
            <a:ext cx="3041650" cy="665163"/>
          </a:xfrm>
          <a:prstGeom prst="rect">
            <a:avLst/>
          </a:prstGeom>
          <a:gradFill>
            <a:gsLst>
              <a:gs pos="0">
                <a:srgbClr val="00FFCC"/>
              </a:gs>
              <a:gs pos="100000">
                <a:srgbClr val="003399"/>
              </a:gs>
            </a:gsLst>
            <a:lin ang="8100000"/>
          </a:gradFill>
          <a:ln w="12700">
            <a:miter lim="400000"/>
          </a:ln>
        </p:spPr>
        <p:txBody>
          <a:bodyPr lIns="45622" tIns="45622" rIns="45622" bIns="45622" anchor="ctr"/>
          <a:lstStyle/>
          <a:p>
            <a:pPr>
              <a:defRPr>
                <a:solidFill>
                  <a:srgbClr val="FFFFFF"/>
                </a:solidFill>
                <a:latin typeface="Arial"/>
                <a:ea typeface="Arial"/>
                <a:cs typeface="Arial"/>
                <a:sym typeface="Arial"/>
              </a:defRPr>
            </a:pPr>
          </a:p>
        </p:txBody>
      </p:sp>
      <p:grpSp>
        <p:nvGrpSpPr>
          <p:cNvPr id="125" name="Group"/>
          <p:cNvGrpSpPr/>
          <p:nvPr/>
        </p:nvGrpSpPr>
        <p:grpSpPr>
          <a:xfrm>
            <a:off x="-1588" y="6594475"/>
            <a:ext cx="8202613" cy="903288"/>
            <a:chOff x="0" y="0"/>
            <a:chExt cx="8202612" cy="903287"/>
          </a:xfrm>
        </p:grpSpPr>
        <p:sp>
          <p:nvSpPr>
            <p:cNvPr id="117" name="Shape"/>
            <p:cNvSpPr/>
            <p:nvPr/>
          </p:nvSpPr>
          <p:spPr>
            <a:xfrm>
              <a:off x="2479675" y="0"/>
              <a:ext cx="5367338" cy="903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8900"/>
                  </a:moveTo>
                  <a:lnTo>
                    <a:pt x="19967" y="15918"/>
                  </a:lnTo>
                  <a:lnTo>
                    <a:pt x="19407" y="15112"/>
                  </a:lnTo>
                  <a:lnTo>
                    <a:pt x="17853" y="9188"/>
                  </a:lnTo>
                  <a:lnTo>
                    <a:pt x="17020" y="2982"/>
                  </a:lnTo>
                  <a:lnTo>
                    <a:pt x="16380" y="282"/>
                  </a:lnTo>
                  <a:lnTo>
                    <a:pt x="16020" y="1894"/>
                  </a:lnTo>
                  <a:lnTo>
                    <a:pt x="15260" y="2982"/>
                  </a:lnTo>
                  <a:lnTo>
                    <a:pt x="14227" y="2982"/>
                  </a:lnTo>
                  <a:lnTo>
                    <a:pt x="13627" y="5158"/>
                  </a:lnTo>
                  <a:lnTo>
                    <a:pt x="11833" y="8946"/>
                  </a:lnTo>
                  <a:lnTo>
                    <a:pt x="10680" y="7294"/>
                  </a:lnTo>
                  <a:lnTo>
                    <a:pt x="10400" y="4070"/>
                  </a:lnTo>
                  <a:lnTo>
                    <a:pt x="10280" y="3506"/>
                  </a:lnTo>
                  <a:lnTo>
                    <a:pt x="9640" y="2418"/>
                  </a:lnTo>
                  <a:lnTo>
                    <a:pt x="9167" y="2982"/>
                  </a:lnTo>
                  <a:lnTo>
                    <a:pt x="8727" y="3506"/>
                  </a:lnTo>
                  <a:lnTo>
                    <a:pt x="8287" y="524"/>
                  </a:lnTo>
                  <a:lnTo>
                    <a:pt x="8167" y="0"/>
                  </a:lnTo>
                  <a:lnTo>
                    <a:pt x="7927" y="0"/>
                  </a:lnTo>
                  <a:lnTo>
                    <a:pt x="7373" y="1370"/>
                  </a:lnTo>
                  <a:lnTo>
                    <a:pt x="7293" y="1612"/>
                  </a:lnTo>
                  <a:lnTo>
                    <a:pt x="7133" y="2176"/>
                  </a:lnTo>
                  <a:lnTo>
                    <a:pt x="6893" y="2982"/>
                  </a:lnTo>
                  <a:lnTo>
                    <a:pt x="6573" y="2982"/>
                  </a:lnTo>
                  <a:lnTo>
                    <a:pt x="6373" y="3264"/>
                  </a:lnTo>
                  <a:lnTo>
                    <a:pt x="5893" y="4312"/>
                  </a:lnTo>
                  <a:lnTo>
                    <a:pt x="5620" y="5158"/>
                  </a:lnTo>
                  <a:lnTo>
                    <a:pt x="5420" y="5682"/>
                  </a:lnTo>
                  <a:lnTo>
                    <a:pt x="5260" y="5964"/>
                  </a:lnTo>
                  <a:lnTo>
                    <a:pt x="5220" y="6206"/>
                  </a:lnTo>
                  <a:lnTo>
                    <a:pt x="3707" y="9188"/>
                  </a:lnTo>
                  <a:lnTo>
                    <a:pt x="2627" y="11848"/>
                  </a:lnTo>
                  <a:lnTo>
                    <a:pt x="713" y="18618"/>
                  </a:lnTo>
                  <a:lnTo>
                    <a:pt x="0" y="21600"/>
                  </a:lnTo>
                  <a:lnTo>
                    <a:pt x="21600" y="21600"/>
                  </a:lnTo>
                  <a:lnTo>
                    <a:pt x="20880" y="18900"/>
                  </a:lnTo>
                  <a:close/>
                </a:path>
              </a:pathLst>
            </a:custGeom>
            <a:gradFill flip="none" rotWithShape="1">
              <a:gsLst>
                <a:gs pos="0">
                  <a:srgbClr val="463416"/>
                </a:gs>
                <a:gs pos="100000">
                  <a:srgbClr val="847864"/>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grpSp>
          <p:nvGrpSpPr>
            <p:cNvPr id="123" name="Group"/>
            <p:cNvGrpSpPr/>
            <p:nvPr/>
          </p:nvGrpSpPr>
          <p:grpSpPr>
            <a:xfrm>
              <a:off x="4141787" y="0"/>
              <a:ext cx="4060826" cy="903288"/>
              <a:chOff x="0" y="0"/>
              <a:chExt cx="4060824" cy="903287"/>
            </a:xfrm>
          </p:grpSpPr>
          <p:sp>
            <p:nvSpPr>
              <p:cNvPr id="118" name="Shape"/>
              <p:cNvSpPr/>
              <p:nvPr/>
            </p:nvSpPr>
            <p:spPr>
              <a:xfrm>
                <a:off x="2435225" y="12700"/>
                <a:ext cx="1625600" cy="890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1" y="15230"/>
                    </a:moveTo>
                    <a:lnTo>
                      <a:pt x="10757" y="15108"/>
                    </a:lnTo>
                    <a:lnTo>
                      <a:pt x="6085" y="10167"/>
                    </a:lnTo>
                    <a:lnTo>
                      <a:pt x="2760" y="2695"/>
                    </a:lnTo>
                    <a:lnTo>
                      <a:pt x="0" y="0"/>
                    </a:lnTo>
                    <a:lnTo>
                      <a:pt x="478" y="1062"/>
                    </a:lnTo>
                    <a:lnTo>
                      <a:pt x="0" y="2654"/>
                    </a:lnTo>
                    <a:lnTo>
                      <a:pt x="652" y="4859"/>
                    </a:lnTo>
                    <a:lnTo>
                      <a:pt x="1630" y="9922"/>
                    </a:lnTo>
                    <a:lnTo>
                      <a:pt x="978" y="17231"/>
                    </a:lnTo>
                    <a:lnTo>
                      <a:pt x="4346" y="13434"/>
                    </a:lnTo>
                    <a:lnTo>
                      <a:pt x="12864" y="21518"/>
                    </a:lnTo>
                    <a:lnTo>
                      <a:pt x="21600" y="21600"/>
                    </a:lnTo>
                    <a:lnTo>
                      <a:pt x="17993" y="19313"/>
                    </a:lnTo>
                    <a:lnTo>
                      <a:pt x="13821" y="1523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19" name="Shape"/>
              <p:cNvSpPr/>
              <p:nvPr/>
            </p:nvSpPr>
            <p:spPr>
              <a:xfrm>
                <a:off x="317500" y="0"/>
                <a:ext cx="279400" cy="657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81" y="0"/>
                    </a:moveTo>
                    <a:lnTo>
                      <a:pt x="6271" y="1101"/>
                    </a:lnTo>
                    <a:lnTo>
                      <a:pt x="2787" y="1836"/>
                    </a:lnTo>
                    <a:lnTo>
                      <a:pt x="2090" y="4039"/>
                    </a:lnTo>
                    <a:lnTo>
                      <a:pt x="4877" y="6976"/>
                    </a:lnTo>
                    <a:lnTo>
                      <a:pt x="5574" y="9913"/>
                    </a:lnTo>
                    <a:lnTo>
                      <a:pt x="0" y="21600"/>
                    </a:lnTo>
                    <a:lnTo>
                      <a:pt x="6271" y="14257"/>
                    </a:lnTo>
                    <a:lnTo>
                      <a:pt x="9755" y="13217"/>
                    </a:lnTo>
                    <a:lnTo>
                      <a:pt x="14632" y="7710"/>
                    </a:lnTo>
                    <a:lnTo>
                      <a:pt x="16723" y="7343"/>
                    </a:lnTo>
                    <a:lnTo>
                      <a:pt x="16723" y="5507"/>
                    </a:lnTo>
                    <a:lnTo>
                      <a:pt x="21600" y="4039"/>
                    </a:lnTo>
                    <a:lnTo>
                      <a:pt x="18813" y="3671"/>
                    </a:lnTo>
                    <a:lnTo>
                      <a:pt x="4181" y="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20" name="Shape"/>
              <p:cNvSpPr/>
              <p:nvPr/>
            </p:nvSpPr>
            <p:spPr>
              <a:xfrm>
                <a:off x="906462" y="176212"/>
                <a:ext cx="600076" cy="441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 y="0"/>
                    </a:moveTo>
                    <a:lnTo>
                      <a:pt x="686" y="1036"/>
                    </a:lnTo>
                    <a:lnTo>
                      <a:pt x="0" y="3188"/>
                    </a:lnTo>
                    <a:lnTo>
                      <a:pt x="3429" y="9644"/>
                    </a:lnTo>
                    <a:lnTo>
                      <a:pt x="17714" y="21600"/>
                    </a:lnTo>
                    <a:lnTo>
                      <a:pt x="16571" y="11079"/>
                    </a:lnTo>
                    <a:lnTo>
                      <a:pt x="21600" y="6058"/>
                    </a:lnTo>
                    <a:lnTo>
                      <a:pt x="14343" y="7492"/>
                    </a:lnTo>
                    <a:lnTo>
                      <a:pt x="5143" y="4304"/>
                    </a:lnTo>
                    <a:lnTo>
                      <a:pt x="1029" y="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21" name="Shape"/>
              <p:cNvSpPr/>
              <p:nvPr/>
            </p:nvSpPr>
            <p:spPr>
              <a:xfrm>
                <a:off x="1901825" y="128587"/>
                <a:ext cx="228600" cy="98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6" y="0"/>
                    </a:moveTo>
                    <a:lnTo>
                      <a:pt x="0" y="0"/>
                    </a:lnTo>
                    <a:lnTo>
                      <a:pt x="836" y="1964"/>
                    </a:lnTo>
                    <a:lnTo>
                      <a:pt x="836" y="5891"/>
                    </a:lnTo>
                    <a:lnTo>
                      <a:pt x="0" y="7855"/>
                    </a:lnTo>
                    <a:lnTo>
                      <a:pt x="10870" y="19636"/>
                    </a:lnTo>
                    <a:lnTo>
                      <a:pt x="13378" y="13745"/>
                    </a:lnTo>
                    <a:lnTo>
                      <a:pt x="21600" y="21600"/>
                    </a:lnTo>
                    <a:lnTo>
                      <a:pt x="17559" y="7855"/>
                    </a:lnTo>
                    <a:lnTo>
                      <a:pt x="20764" y="0"/>
                    </a:lnTo>
                    <a:lnTo>
                      <a:pt x="15886" y="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22" name="Shape"/>
              <p:cNvSpPr/>
              <p:nvPr/>
            </p:nvSpPr>
            <p:spPr>
              <a:xfrm>
                <a:off x="0" y="115887"/>
                <a:ext cx="39688" cy="111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0800"/>
                    </a:moveTo>
                    <a:lnTo>
                      <a:pt x="0" y="5400"/>
                    </a:lnTo>
                    <a:lnTo>
                      <a:pt x="6171" y="1800"/>
                    </a:lnTo>
                    <a:lnTo>
                      <a:pt x="0" y="1800"/>
                    </a:lnTo>
                    <a:lnTo>
                      <a:pt x="18514" y="1800"/>
                    </a:lnTo>
                    <a:lnTo>
                      <a:pt x="21600" y="0"/>
                    </a:lnTo>
                    <a:lnTo>
                      <a:pt x="15429" y="5400"/>
                    </a:lnTo>
                    <a:lnTo>
                      <a:pt x="21600" y="14400"/>
                    </a:lnTo>
                    <a:lnTo>
                      <a:pt x="6171" y="21600"/>
                    </a:lnTo>
                    <a:lnTo>
                      <a:pt x="3086" y="1080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grpSp>
        <p:sp>
          <p:nvSpPr>
            <p:cNvPr id="124" name="Shape"/>
            <p:cNvSpPr/>
            <p:nvPr/>
          </p:nvSpPr>
          <p:spPr>
            <a:xfrm>
              <a:off x="0" y="0"/>
              <a:ext cx="6594475" cy="901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67" y="21600"/>
                  </a:lnTo>
                  <a:lnTo>
                    <a:pt x="20883" y="20862"/>
                  </a:lnTo>
                  <a:lnTo>
                    <a:pt x="13511" y="12501"/>
                  </a:lnTo>
                  <a:lnTo>
                    <a:pt x="11077" y="1476"/>
                  </a:lnTo>
                  <a:lnTo>
                    <a:pt x="10360" y="984"/>
                  </a:lnTo>
                  <a:lnTo>
                    <a:pt x="10230" y="2213"/>
                  </a:lnTo>
                  <a:lnTo>
                    <a:pt x="10099" y="2213"/>
                  </a:lnTo>
                  <a:lnTo>
                    <a:pt x="9942" y="1230"/>
                  </a:lnTo>
                  <a:lnTo>
                    <a:pt x="9257" y="4181"/>
                  </a:lnTo>
                  <a:lnTo>
                    <a:pt x="8736" y="5164"/>
                  </a:lnTo>
                  <a:lnTo>
                    <a:pt x="8480" y="5410"/>
                  </a:lnTo>
                  <a:lnTo>
                    <a:pt x="8122" y="4181"/>
                  </a:lnTo>
                  <a:lnTo>
                    <a:pt x="7372" y="5164"/>
                  </a:lnTo>
                  <a:lnTo>
                    <a:pt x="6981" y="984"/>
                  </a:lnTo>
                  <a:lnTo>
                    <a:pt x="6954" y="738"/>
                  </a:lnTo>
                  <a:lnTo>
                    <a:pt x="6856" y="492"/>
                  </a:lnTo>
                  <a:lnTo>
                    <a:pt x="6726" y="246"/>
                  </a:lnTo>
                  <a:lnTo>
                    <a:pt x="6628" y="0"/>
                  </a:lnTo>
                  <a:lnTo>
                    <a:pt x="6139" y="0"/>
                  </a:lnTo>
                  <a:lnTo>
                    <a:pt x="6074" y="492"/>
                  </a:lnTo>
                  <a:lnTo>
                    <a:pt x="5976" y="738"/>
                  </a:lnTo>
                  <a:lnTo>
                    <a:pt x="5911" y="738"/>
                  </a:lnTo>
                  <a:lnTo>
                    <a:pt x="5617" y="1476"/>
                  </a:lnTo>
                  <a:lnTo>
                    <a:pt x="5585" y="1721"/>
                  </a:lnTo>
                  <a:lnTo>
                    <a:pt x="5264" y="2459"/>
                  </a:lnTo>
                  <a:lnTo>
                    <a:pt x="5003" y="2951"/>
                  </a:lnTo>
                  <a:lnTo>
                    <a:pt x="4645" y="1967"/>
                  </a:lnTo>
                  <a:lnTo>
                    <a:pt x="4482" y="1967"/>
                  </a:lnTo>
                  <a:lnTo>
                    <a:pt x="4123" y="2951"/>
                  </a:lnTo>
                  <a:lnTo>
                    <a:pt x="3993" y="2951"/>
                  </a:lnTo>
                  <a:lnTo>
                    <a:pt x="3835" y="2459"/>
                  </a:lnTo>
                  <a:lnTo>
                    <a:pt x="3477" y="2459"/>
                  </a:lnTo>
                  <a:lnTo>
                    <a:pt x="2955" y="2951"/>
                  </a:lnTo>
                  <a:lnTo>
                    <a:pt x="2113" y="738"/>
                  </a:lnTo>
                  <a:lnTo>
                    <a:pt x="1755" y="2459"/>
                  </a:lnTo>
                  <a:lnTo>
                    <a:pt x="1722" y="2459"/>
                  </a:lnTo>
                  <a:lnTo>
                    <a:pt x="1657" y="2951"/>
                  </a:lnTo>
                  <a:lnTo>
                    <a:pt x="1559" y="3197"/>
                  </a:lnTo>
                  <a:lnTo>
                    <a:pt x="1103" y="4918"/>
                  </a:lnTo>
                  <a:lnTo>
                    <a:pt x="809" y="6148"/>
                  </a:lnTo>
                  <a:lnTo>
                    <a:pt x="424" y="6886"/>
                  </a:lnTo>
                  <a:lnTo>
                    <a:pt x="0" y="7378"/>
                  </a:lnTo>
                  <a:lnTo>
                    <a:pt x="0" y="21600"/>
                  </a:lnTo>
                  <a:lnTo>
                    <a:pt x="21600" y="21600"/>
                  </a:lnTo>
                  <a:close/>
                </a:path>
              </a:pathLst>
            </a:custGeom>
            <a:gradFill flip="none" rotWithShape="1">
              <a:gsLst>
                <a:gs pos="0">
                  <a:srgbClr val="463416"/>
                </a:gs>
                <a:gs pos="100000">
                  <a:srgbClr val="73654F"/>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grpSp>
      <p:grpSp>
        <p:nvGrpSpPr>
          <p:cNvPr id="132" name="Group"/>
          <p:cNvGrpSpPr/>
          <p:nvPr/>
        </p:nvGrpSpPr>
        <p:grpSpPr>
          <a:xfrm>
            <a:off x="658812" y="6583362"/>
            <a:ext cx="5938838" cy="898526"/>
            <a:chOff x="0" y="0"/>
            <a:chExt cx="5938837" cy="898525"/>
          </a:xfrm>
        </p:grpSpPr>
        <p:sp>
          <p:nvSpPr>
            <p:cNvPr id="126" name="Shape"/>
            <p:cNvSpPr/>
            <p:nvPr/>
          </p:nvSpPr>
          <p:spPr>
            <a:xfrm>
              <a:off x="1335087" y="0"/>
              <a:ext cx="577851" cy="474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1806"/>
                  </a:moveTo>
                  <a:lnTo>
                    <a:pt x="0" y="4516"/>
                  </a:lnTo>
                  <a:lnTo>
                    <a:pt x="3906" y="8128"/>
                  </a:lnTo>
                  <a:lnTo>
                    <a:pt x="8462" y="13547"/>
                  </a:lnTo>
                  <a:lnTo>
                    <a:pt x="11303" y="12644"/>
                  </a:lnTo>
                  <a:lnTo>
                    <a:pt x="20180" y="21600"/>
                  </a:lnTo>
                  <a:lnTo>
                    <a:pt x="18049" y="13095"/>
                  </a:lnTo>
                  <a:lnTo>
                    <a:pt x="21600" y="9934"/>
                  </a:lnTo>
                  <a:lnTo>
                    <a:pt x="21245" y="9483"/>
                  </a:lnTo>
                  <a:lnTo>
                    <a:pt x="19825" y="8580"/>
                  </a:lnTo>
                  <a:lnTo>
                    <a:pt x="17694" y="6774"/>
                  </a:lnTo>
                  <a:lnTo>
                    <a:pt x="10238" y="2709"/>
                  </a:lnTo>
                  <a:lnTo>
                    <a:pt x="8462" y="1806"/>
                  </a:lnTo>
                  <a:lnTo>
                    <a:pt x="7752" y="1355"/>
                  </a:lnTo>
                  <a:lnTo>
                    <a:pt x="5622" y="1355"/>
                  </a:lnTo>
                  <a:lnTo>
                    <a:pt x="4261" y="903"/>
                  </a:lnTo>
                  <a:lnTo>
                    <a:pt x="3906" y="903"/>
                  </a:lnTo>
                  <a:lnTo>
                    <a:pt x="2485" y="0"/>
                  </a:lnTo>
                  <a:lnTo>
                    <a:pt x="1775" y="0"/>
                  </a:lnTo>
                  <a:lnTo>
                    <a:pt x="1420" y="1806"/>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27" name="Shape"/>
            <p:cNvSpPr/>
            <p:nvPr/>
          </p:nvSpPr>
          <p:spPr>
            <a:xfrm>
              <a:off x="2579687" y="61912"/>
              <a:ext cx="3359151" cy="836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 y="779"/>
                  </a:moveTo>
                  <a:lnTo>
                    <a:pt x="1466" y="260"/>
                  </a:lnTo>
                  <a:lnTo>
                    <a:pt x="1020" y="0"/>
                  </a:lnTo>
                  <a:lnTo>
                    <a:pt x="382" y="0"/>
                  </a:lnTo>
                  <a:lnTo>
                    <a:pt x="127" y="1082"/>
                  </a:lnTo>
                  <a:lnTo>
                    <a:pt x="0" y="5541"/>
                  </a:lnTo>
                  <a:lnTo>
                    <a:pt x="637" y="4502"/>
                  </a:lnTo>
                  <a:lnTo>
                    <a:pt x="956" y="5800"/>
                  </a:lnTo>
                  <a:lnTo>
                    <a:pt x="1594" y="6623"/>
                  </a:lnTo>
                  <a:lnTo>
                    <a:pt x="2221" y="11817"/>
                  </a:lnTo>
                  <a:lnTo>
                    <a:pt x="4261" y="15540"/>
                  </a:lnTo>
                  <a:lnTo>
                    <a:pt x="8255" y="15540"/>
                  </a:lnTo>
                  <a:lnTo>
                    <a:pt x="21600" y="21600"/>
                  </a:lnTo>
                  <a:lnTo>
                    <a:pt x="21154" y="21340"/>
                  </a:lnTo>
                  <a:lnTo>
                    <a:pt x="7182" y="10519"/>
                  </a:lnTo>
                  <a:lnTo>
                    <a:pt x="5461" y="6883"/>
                  </a:lnTo>
                  <a:lnTo>
                    <a:pt x="4515" y="4762"/>
                  </a:lnTo>
                  <a:lnTo>
                    <a:pt x="3878" y="3982"/>
                  </a:lnTo>
                  <a:lnTo>
                    <a:pt x="2986" y="2640"/>
                  </a:lnTo>
                  <a:lnTo>
                    <a:pt x="1976" y="779"/>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28" name="Shape"/>
            <p:cNvSpPr/>
            <p:nvPr/>
          </p:nvSpPr>
          <p:spPr>
            <a:xfrm>
              <a:off x="2392362" y="52387"/>
              <a:ext cx="87313" cy="76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1825" y="6480"/>
                  </a:lnTo>
                  <a:lnTo>
                    <a:pt x="3651" y="4320"/>
                  </a:lnTo>
                  <a:lnTo>
                    <a:pt x="0" y="0"/>
                  </a:lnTo>
                  <a:lnTo>
                    <a:pt x="8823" y="6480"/>
                  </a:lnTo>
                  <a:lnTo>
                    <a:pt x="16124" y="6480"/>
                  </a:lnTo>
                  <a:lnTo>
                    <a:pt x="21600" y="19440"/>
                  </a:lnTo>
                  <a:lnTo>
                    <a:pt x="21600" y="21600"/>
                  </a:lnTo>
                  <a:lnTo>
                    <a:pt x="17949" y="19440"/>
                  </a:lnTo>
                  <a:lnTo>
                    <a:pt x="14299" y="15120"/>
                  </a:lnTo>
                  <a:lnTo>
                    <a:pt x="6997" y="10800"/>
                  </a:lnTo>
                  <a:lnTo>
                    <a:pt x="6997" y="12960"/>
                  </a:lnTo>
                  <a:lnTo>
                    <a:pt x="5476" y="15120"/>
                  </a:lnTo>
                  <a:lnTo>
                    <a:pt x="3651" y="17280"/>
                  </a:lnTo>
                  <a:lnTo>
                    <a:pt x="1825" y="17280"/>
                  </a:lnTo>
                  <a:lnTo>
                    <a:pt x="1825" y="12960"/>
                  </a:lnTo>
                  <a:lnTo>
                    <a:pt x="0" y="648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29" name="Shape"/>
            <p:cNvSpPr/>
            <p:nvPr/>
          </p:nvSpPr>
          <p:spPr>
            <a:xfrm>
              <a:off x="766762" y="84137"/>
              <a:ext cx="238126" cy="25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5" y="0"/>
                  </a:moveTo>
                  <a:lnTo>
                    <a:pt x="6440" y="800"/>
                  </a:lnTo>
                  <a:lnTo>
                    <a:pt x="9660" y="800"/>
                  </a:lnTo>
                  <a:lnTo>
                    <a:pt x="15294" y="1600"/>
                  </a:lnTo>
                  <a:lnTo>
                    <a:pt x="12880" y="7200"/>
                  </a:lnTo>
                  <a:lnTo>
                    <a:pt x="12880" y="8000"/>
                  </a:lnTo>
                  <a:lnTo>
                    <a:pt x="14489" y="11200"/>
                  </a:lnTo>
                  <a:lnTo>
                    <a:pt x="16099" y="12800"/>
                  </a:lnTo>
                  <a:lnTo>
                    <a:pt x="19185" y="15200"/>
                  </a:lnTo>
                  <a:lnTo>
                    <a:pt x="20795" y="18400"/>
                  </a:lnTo>
                  <a:lnTo>
                    <a:pt x="21600" y="20800"/>
                  </a:lnTo>
                  <a:lnTo>
                    <a:pt x="21600" y="21600"/>
                  </a:lnTo>
                  <a:lnTo>
                    <a:pt x="12880" y="13600"/>
                  </a:lnTo>
                  <a:lnTo>
                    <a:pt x="4025" y="7200"/>
                  </a:lnTo>
                  <a:lnTo>
                    <a:pt x="0" y="0"/>
                  </a:lnTo>
                  <a:lnTo>
                    <a:pt x="4025" y="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30" name="Shape"/>
            <p:cNvSpPr/>
            <p:nvPr/>
          </p:nvSpPr>
          <p:spPr>
            <a:xfrm>
              <a:off x="517525" y="106362"/>
              <a:ext cx="68263" cy="76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
                  </a:moveTo>
                  <a:lnTo>
                    <a:pt x="15010" y="10800"/>
                  </a:lnTo>
                  <a:lnTo>
                    <a:pt x="15010" y="12960"/>
                  </a:lnTo>
                  <a:lnTo>
                    <a:pt x="17207" y="15120"/>
                  </a:lnTo>
                  <a:lnTo>
                    <a:pt x="19403" y="19440"/>
                  </a:lnTo>
                  <a:lnTo>
                    <a:pt x="19403" y="21600"/>
                  </a:lnTo>
                  <a:lnTo>
                    <a:pt x="17207" y="19440"/>
                  </a:lnTo>
                  <a:lnTo>
                    <a:pt x="12814" y="17280"/>
                  </a:lnTo>
                  <a:lnTo>
                    <a:pt x="6224" y="10800"/>
                  </a:lnTo>
                  <a:lnTo>
                    <a:pt x="0" y="0"/>
                  </a:lnTo>
                  <a:lnTo>
                    <a:pt x="21600" y="2160"/>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31" name="Shape"/>
            <p:cNvSpPr/>
            <p:nvPr/>
          </p:nvSpPr>
          <p:spPr>
            <a:xfrm>
              <a:off x="0" y="30162"/>
              <a:ext cx="377825" cy="328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2" y="3812"/>
                  </a:moveTo>
                  <a:lnTo>
                    <a:pt x="21600" y="4447"/>
                  </a:lnTo>
                  <a:lnTo>
                    <a:pt x="18426" y="8894"/>
                  </a:lnTo>
                  <a:lnTo>
                    <a:pt x="12607" y="13976"/>
                  </a:lnTo>
                  <a:lnTo>
                    <a:pt x="14723" y="16518"/>
                  </a:lnTo>
                  <a:lnTo>
                    <a:pt x="15781" y="21600"/>
                  </a:lnTo>
                  <a:lnTo>
                    <a:pt x="6789" y="13976"/>
                  </a:lnTo>
                  <a:lnTo>
                    <a:pt x="4144" y="8894"/>
                  </a:lnTo>
                  <a:lnTo>
                    <a:pt x="7847" y="6988"/>
                  </a:lnTo>
                  <a:lnTo>
                    <a:pt x="5202" y="3812"/>
                  </a:lnTo>
                  <a:lnTo>
                    <a:pt x="0" y="1271"/>
                  </a:lnTo>
                  <a:lnTo>
                    <a:pt x="0" y="0"/>
                  </a:lnTo>
                  <a:lnTo>
                    <a:pt x="1058" y="0"/>
                  </a:lnTo>
                  <a:lnTo>
                    <a:pt x="4144" y="635"/>
                  </a:lnTo>
                  <a:lnTo>
                    <a:pt x="7847" y="635"/>
                  </a:lnTo>
                  <a:lnTo>
                    <a:pt x="8904" y="1271"/>
                  </a:lnTo>
                  <a:lnTo>
                    <a:pt x="11020" y="1271"/>
                  </a:lnTo>
                  <a:lnTo>
                    <a:pt x="12607" y="1906"/>
                  </a:lnTo>
                  <a:lnTo>
                    <a:pt x="13136" y="1906"/>
                  </a:lnTo>
                  <a:lnTo>
                    <a:pt x="17897" y="2541"/>
                  </a:lnTo>
                  <a:lnTo>
                    <a:pt x="20542" y="3812"/>
                  </a:lnTo>
                  <a:close/>
                </a:path>
              </a:pathLst>
            </a:custGeom>
            <a:solidFill>
              <a:srgbClr val="463416"/>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grpSp>
      <p:sp>
        <p:nvSpPr>
          <p:cNvPr id="133" name="Title Text"/>
          <p:cNvSpPr txBox="1"/>
          <p:nvPr>
            <p:ph type="title"/>
          </p:nvPr>
        </p:nvSpPr>
        <p:spPr>
          <a:xfrm>
            <a:off x="479425" y="252412"/>
            <a:ext cx="8612188" cy="1217613"/>
          </a:xfrm>
          <a:prstGeom prst="rect">
            <a:avLst/>
          </a:prstGeom>
        </p:spPr>
        <p:txBody>
          <a:bodyPr/>
          <a:lstStyle>
            <a:lvl1pPr>
              <a:defRPr>
                <a:solidFill>
                  <a:srgbClr val="E3E3FF"/>
                </a:solidFill>
              </a:defRPr>
            </a:lvl1pPr>
          </a:lstStyle>
          <a:p>
            <a:pPr/>
            <a:r>
              <a:t>Title Text</a:t>
            </a:r>
          </a:p>
        </p:txBody>
      </p:sp>
      <p:sp>
        <p:nvSpPr>
          <p:cNvPr id="134" name="Body Level One…"/>
          <p:cNvSpPr txBox="1"/>
          <p:nvPr>
            <p:ph type="body" idx="1"/>
          </p:nvPr>
        </p:nvSpPr>
        <p:spPr>
          <a:xfrm>
            <a:off x="479425" y="1749425"/>
            <a:ext cx="8612188" cy="4884738"/>
          </a:xfrm>
          <a:prstGeom prst="rect">
            <a:avLst/>
          </a:prstGeom>
        </p:spPr>
        <p:txBody>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8832912" y="7023286"/>
            <a:ext cx="258701" cy="277627"/>
          </a:xfrm>
          <a:prstGeom prst="rect">
            <a:avLst/>
          </a:prstGeom>
        </p:spPr>
        <p:txBody>
          <a:bodyPr anchor="b"/>
          <a:lstStyle>
            <a:lvl1pPr>
              <a:defRPr sz="1200">
                <a:latin typeface="+mj-lt"/>
                <a:ea typeface="+mj-ea"/>
                <a:cs typeface="+mj-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44" name="Group"/>
          <p:cNvGrpSpPr/>
          <p:nvPr/>
        </p:nvGrpSpPr>
        <p:grpSpPr>
          <a:xfrm>
            <a:off x="301624" y="3063875"/>
            <a:ext cx="2" cy="3319463"/>
            <a:chOff x="0" y="0"/>
            <a:chExt cx="0" cy="3319462"/>
          </a:xfrm>
        </p:grpSpPr>
        <p:sp>
          <p:nvSpPr>
            <p:cNvPr id="142" name="Line"/>
            <p:cNvSpPr/>
            <p:nvPr/>
          </p:nvSpPr>
          <p:spPr>
            <a:xfrm flipH="1">
              <a:off x="-1" y="0"/>
              <a:ext cx="2" cy="3319463"/>
            </a:xfrm>
            <a:prstGeom prst="line">
              <a:avLst/>
            </a:prstGeom>
            <a:noFill/>
            <a:ln w="12700" cap="flat">
              <a:noFill/>
              <a:miter lim="400000"/>
            </a:ln>
            <a:effectLst/>
          </p:spPr>
          <p:txBody>
            <a:bodyPr wrap="square" lIns="45719" tIns="45719" rIns="45719" bIns="45719" numCol="1" anchor="t">
              <a:noAutofit/>
            </a:bodyPr>
            <a:lstStyle/>
            <a:p>
              <a:pPr/>
            </a:p>
          </p:txBody>
        </p:sp>
        <p:sp>
          <p:nvSpPr>
            <p:cNvPr id="143" name="Line"/>
            <p:cNvSpPr/>
            <p:nvPr/>
          </p:nvSpPr>
          <p:spPr>
            <a:xfrm flipV="1">
              <a:off x="-1" y="0"/>
              <a:ext cx="2" cy="3319463"/>
            </a:xfrm>
            <a:prstGeom prst="line">
              <a:avLst/>
            </a:prstGeom>
            <a:noFill/>
            <a:ln w="12700" cap="flat">
              <a:noFill/>
              <a:miter lim="400000"/>
            </a:ln>
            <a:effectLst/>
          </p:spPr>
          <p:txBody>
            <a:bodyPr wrap="square" lIns="45719" tIns="45719" rIns="45719" bIns="45719" numCol="1" anchor="t">
              <a:noAutofit/>
            </a:bodyPr>
            <a:lstStyle/>
            <a:p>
              <a:pPr/>
            </a:p>
          </p:txBody>
        </p:sp>
      </p:grpSp>
      <p:sp>
        <p:nvSpPr>
          <p:cNvPr id="145" name="Title Text"/>
          <p:cNvSpPr txBox="1"/>
          <p:nvPr>
            <p:ph type="title"/>
          </p:nvPr>
        </p:nvSpPr>
        <p:spPr>
          <a:xfrm>
            <a:off x="479425" y="319087"/>
            <a:ext cx="8612188" cy="1484313"/>
          </a:xfrm>
          <a:prstGeom prst="rect">
            <a:avLst/>
          </a:prstGeom>
        </p:spPr>
        <p:txBody>
          <a:bodyPr/>
          <a:lstStyle>
            <a:lvl1pPr algn="l">
              <a:defRPr>
                <a:solidFill>
                  <a:srgbClr val="FFFFFF"/>
                </a:solidFill>
                <a:latin typeface="Tahoma"/>
                <a:ea typeface="Tahoma"/>
                <a:cs typeface="Tahoma"/>
                <a:sym typeface="Tahoma"/>
              </a:defRPr>
            </a:lvl1pPr>
          </a:lstStyle>
          <a:p>
            <a:pPr/>
            <a:r>
              <a:t>Title Text</a:t>
            </a:r>
          </a:p>
        </p:txBody>
      </p:sp>
      <p:sp>
        <p:nvSpPr>
          <p:cNvPr id="146" name="Body Level One…"/>
          <p:cNvSpPr txBox="1"/>
          <p:nvPr>
            <p:ph type="body" idx="1"/>
          </p:nvPr>
        </p:nvSpPr>
        <p:spPr>
          <a:xfrm>
            <a:off x="479425" y="2082800"/>
            <a:ext cx="8612188" cy="4468813"/>
          </a:xfrm>
          <a:prstGeom prst="rect">
            <a:avLst/>
          </a:prstGeom>
        </p:spPr>
        <p:txBody>
          <a:bodyPr/>
          <a:lstStyle>
            <a:lvl1pPr>
              <a:defRPr>
                <a:latin typeface="Tahoma"/>
                <a:ea typeface="Tahoma"/>
                <a:cs typeface="Tahoma"/>
                <a:sym typeface="Tahoma"/>
              </a:defRPr>
            </a:lvl1pPr>
            <a:lvl2pPr>
              <a:defRPr>
                <a:latin typeface="Tahoma"/>
                <a:ea typeface="Tahoma"/>
                <a:cs typeface="Tahoma"/>
                <a:sym typeface="Tahoma"/>
              </a:defRPr>
            </a:lvl2pPr>
            <a:lvl3pPr>
              <a:defRPr>
                <a:latin typeface="Tahoma"/>
                <a:ea typeface="Tahoma"/>
                <a:cs typeface="Tahoma"/>
                <a:sym typeface="Tahoma"/>
              </a:defRPr>
            </a:lvl3pPr>
            <a:lvl4pPr>
              <a:defRPr>
                <a:latin typeface="Tahoma"/>
                <a:ea typeface="Tahoma"/>
                <a:cs typeface="Tahoma"/>
                <a:sym typeface="Tahoma"/>
              </a:defRPr>
            </a:lvl4pPr>
            <a:lvl5pPr>
              <a:defRPr>
                <a:latin typeface="Tahoma"/>
                <a:ea typeface="Tahoma"/>
                <a:cs typeface="Tahoma"/>
                <a:sym typeface="Tahoma"/>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xfrm>
            <a:off x="8807512" y="7027540"/>
            <a:ext cx="284101" cy="289248"/>
          </a:xfrm>
          <a:prstGeom prst="rect">
            <a:avLst/>
          </a:prstGeom>
        </p:spPr>
        <p:txBody>
          <a:bodyPr anchor="b"/>
          <a:lstStyle>
            <a:lvl1pPr>
              <a:defRPr sz="1400">
                <a:latin typeface="+mj-lt"/>
                <a:ea typeface="+mj-ea"/>
                <a:cs typeface="+mj-cs"/>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2850"/>
            </a:gs>
            <a:gs pos="100000">
              <a:srgbClr val="0066CC"/>
            </a:gs>
          </a:gsLst>
          <a:lin ang="16200000" scaled="0"/>
        </a:gradFill>
      </p:bgPr>
    </p:bg>
    <p:spTree>
      <p:nvGrpSpPr>
        <p:cNvPr id="1" name=""/>
        <p:cNvGrpSpPr/>
        <p:nvPr/>
      </p:nvGrpSpPr>
      <p:grpSpPr>
        <a:xfrm>
          <a:off x="0" y="0"/>
          <a:ext cx="0" cy="0"/>
          <a:chOff x="0" y="0"/>
          <a:chExt cx="0" cy="0"/>
        </a:xfrm>
      </p:grpSpPr>
      <p:grpSp>
        <p:nvGrpSpPr>
          <p:cNvPr id="38" name="Group"/>
          <p:cNvGrpSpPr/>
          <p:nvPr/>
        </p:nvGrpSpPr>
        <p:grpSpPr>
          <a:xfrm>
            <a:off x="1587" y="0"/>
            <a:ext cx="9575801" cy="7459663"/>
            <a:chOff x="0" y="0"/>
            <a:chExt cx="9575800" cy="7459662"/>
          </a:xfrm>
        </p:grpSpPr>
        <p:sp>
          <p:nvSpPr>
            <p:cNvPr id="2" name="Shape"/>
            <p:cNvSpPr/>
            <p:nvPr/>
          </p:nvSpPr>
          <p:spPr>
            <a:xfrm>
              <a:off x="8407400" y="4556125"/>
              <a:ext cx="1168400" cy="2901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2448"/>
                </a:gs>
                <a:gs pos="100000">
                  <a:srgbClr val="003B76"/>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3" name="Shape"/>
            <p:cNvSpPr/>
            <p:nvPr/>
          </p:nvSpPr>
          <p:spPr>
            <a:xfrm>
              <a:off x="8975725" y="6583362"/>
              <a:ext cx="600075" cy="876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2448"/>
                </a:gs>
                <a:gs pos="100000">
                  <a:srgbClr val="003B76"/>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4" name="Shape"/>
            <p:cNvSpPr/>
            <p:nvPr/>
          </p:nvSpPr>
          <p:spPr>
            <a:xfrm>
              <a:off x="9466262" y="7313612"/>
              <a:ext cx="109538" cy="146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2448"/>
                </a:gs>
                <a:gs pos="100000">
                  <a:srgbClr val="003B76"/>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grpSp>
          <p:nvGrpSpPr>
            <p:cNvPr id="18" name="Group"/>
            <p:cNvGrpSpPr/>
            <p:nvPr/>
          </p:nvGrpSpPr>
          <p:grpSpPr>
            <a:xfrm>
              <a:off x="477837" y="0"/>
              <a:ext cx="8466138" cy="7459663"/>
              <a:chOff x="0" y="0"/>
              <a:chExt cx="8466137" cy="7459661"/>
            </a:xfrm>
          </p:grpSpPr>
          <p:sp>
            <p:nvSpPr>
              <p:cNvPr id="5" name="Shape"/>
              <p:cNvSpPr/>
              <p:nvPr/>
            </p:nvSpPr>
            <p:spPr>
              <a:xfrm>
                <a:off x="4167187" y="0"/>
                <a:ext cx="88901"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000" y="21600"/>
                    </a:lnTo>
                    <a:lnTo>
                      <a:pt x="21600" y="21600"/>
                    </a:lnTo>
                    <a:lnTo>
                      <a:pt x="3600" y="0"/>
                    </a:lnTo>
                    <a:lnTo>
                      <a:pt x="0" y="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6" name="Shape"/>
              <p:cNvSpPr/>
              <p:nvPr/>
            </p:nvSpPr>
            <p:spPr>
              <a:xfrm>
                <a:off x="4667250" y="0"/>
                <a:ext cx="260350"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7" name="Shape"/>
              <p:cNvSpPr/>
              <p:nvPr/>
            </p:nvSpPr>
            <p:spPr>
              <a:xfrm>
                <a:off x="5116512" y="0"/>
                <a:ext cx="531813"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8" name="Shape"/>
              <p:cNvSpPr/>
              <p:nvPr/>
            </p:nvSpPr>
            <p:spPr>
              <a:xfrm>
                <a:off x="5645150" y="0"/>
                <a:ext cx="681038"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9" name="Shape"/>
              <p:cNvSpPr/>
              <p:nvPr/>
            </p:nvSpPr>
            <p:spPr>
              <a:xfrm>
                <a:off x="6096000" y="0"/>
                <a:ext cx="900113"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0" name="Shape"/>
              <p:cNvSpPr/>
              <p:nvPr/>
            </p:nvSpPr>
            <p:spPr>
              <a:xfrm>
                <a:off x="6596062" y="0"/>
                <a:ext cx="1119188"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1" name="Shape"/>
              <p:cNvSpPr/>
              <p:nvPr/>
            </p:nvSpPr>
            <p:spPr>
              <a:xfrm>
                <a:off x="7056437" y="0"/>
                <a:ext cx="1409701"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2" name="Shape"/>
              <p:cNvSpPr/>
              <p:nvPr/>
            </p:nvSpPr>
            <p:spPr>
              <a:xfrm>
                <a:off x="3517900" y="0"/>
                <a:ext cx="219075"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3" name="Shape"/>
              <p:cNvSpPr/>
              <p:nvPr/>
            </p:nvSpPr>
            <p:spPr>
              <a:xfrm>
                <a:off x="2798762" y="0"/>
                <a:ext cx="469901"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4" name="Shape"/>
              <p:cNvSpPr/>
              <p:nvPr/>
            </p:nvSpPr>
            <p:spPr>
              <a:xfrm>
                <a:off x="2130425" y="0"/>
                <a:ext cx="677863"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5" name="Shape"/>
              <p:cNvSpPr/>
              <p:nvPr/>
            </p:nvSpPr>
            <p:spPr>
              <a:xfrm>
                <a:off x="1400175" y="0"/>
                <a:ext cx="928688"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6" name="Shape"/>
              <p:cNvSpPr/>
              <p:nvPr/>
            </p:nvSpPr>
            <p:spPr>
              <a:xfrm>
                <a:off x="690562" y="0"/>
                <a:ext cx="1198563"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17" name="Shape"/>
              <p:cNvSpPr/>
              <p:nvPr/>
            </p:nvSpPr>
            <p:spPr>
              <a:xfrm>
                <a:off x="0" y="0"/>
                <a:ext cx="1370013" cy="7459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4488"/>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grpSp>
        <p:sp>
          <p:nvSpPr>
            <p:cNvPr id="19" name="Shape"/>
            <p:cNvSpPr/>
            <p:nvPr/>
          </p:nvSpPr>
          <p:spPr>
            <a:xfrm>
              <a:off x="7937" y="5033962"/>
              <a:ext cx="979489" cy="2425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2448"/>
                </a:gs>
                <a:gs pos="100000">
                  <a:srgbClr val="003B76"/>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0" name="Shape"/>
            <p:cNvSpPr/>
            <p:nvPr/>
          </p:nvSpPr>
          <p:spPr>
            <a:xfrm>
              <a:off x="7937" y="6750050"/>
              <a:ext cx="349251" cy="708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2448"/>
                </a:gs>
                <a:gs pos="100000">
                  <a:srgbClr val="003B76"/>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1" name="Shape"/>
            <p:cNvSpPr/>
            <p:nvPr/>
          </p:nvSpPr>
          <p:spPr>
            <a:xfrm>
              <a:off x="7959725" y="0"/>
              <a:ext cx="1609726" cy="3068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0C0"/>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2" name="Shape"/>
            <p:cNvSpPr/>
            <p:nvPr/>
          </p:nvSpPr>
          <p:spPr>
            <a:xfrm>
              <a:off x="8401050" y="0"/>
              <a:ext cx="1168400" cy="1436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3" name="Shape"/>
            <p:cNvSpPr/>
            <p:nvPr/>
          </p:nvSpPr>
          <p:spPr>
            <a:xfrm>
              <a:off x="8918575" y="0"/>
              <a:ext cx="649288" cy="688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4" name="Shape"/>
            <p:cNvSpPr/>
            <p:nvPr/>
          </p:nvSpPr>
          <p:spPr>
            <a:xfrm>
              <a:off x="7937" y="0"/>
              <a:ext cx="1400176" cy="2414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0C0"/>
                </a:gs>
                <a:gs pos="100000">
                  <a:srgbClr val="0066CC"/>
                </a:gs>
              </a:gsLst>
              <a:lin ang="16200000" scaled="0"/>
            </a:gra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5" name="Shape"/>
            <p:cNvSpPr/>
            <p:nvPr/>
          </p:nvSpPr>
          <p:spPr>
            <a:xfrm>
              <a:off x="7937" y="0"/>
              <a:ext cx="949326" cy="1009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6" name="Shape"/>
            <p:cNvSpPr/>
            <p:nvPr/>
          </p:nvSpPr>
          <p:spPr>
            <a:xfrm>
              <a:off x="7937" y="0"/>
              <a:ext cx="419101" cy="406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622" tIns="45622" rIns="45622" bIns="45622" numCol="1" anchor="ctr">
              <a:noAutofit/>
            </a:bodyPr>
            <a:lstStyle/>
            <a:p>
              <a:pPr>
                <a:defRPr>
                  <a:solidFill>
                    <a:srgbClr val="FFFFFF"/>
                  </a:solidFill>
                  <a:latin typeface="Arial"/>
                  <a:ea typeface="Arial"/>
                  <a:cs typeface="Arial"/>
                  <a:sym typeface="Arial"/>
                </a:defRPr>
              </a:pPr>
            </a:p>
          </p:txBody>
        </p:sp>
        <p:sp>
          <p:nvSpPr>
            <p:cNvPr id="27" name="Line"/>
            <p:cNvSpPr/>
            <p:nvPr/>
          </p:nvSpPr>
          <p:spPr>
            <a:xfrm>
              <a:off x="-1" y="4770437"/>
              <a:ext cx="9567864" cy="1"/>
            </a:xfrm>
            <a:prstGeom prst="line">
              <a:avLst/>
            </a:prstGeom>
            <a:noFill/>
            <a:ln w="15840" cap="sq">
              <a:solidFill>
                <a:srgbClr val="0066CC"/>
              </a:solidFill>
              <a:prstDash val="solid"/>
              <a:miter lim="800000"/>
            </a:ln>
            <a:effectLst/>
          </p:spPr>
          <p:txBody>
            <a:bodyPr wrap="square" lIns="45719" tIns="45719" rIns="45719" bIns="45719" numCol="1" anchor="t">
              <a:noAutofit/>
            </a:bodyPr>
            <a:lstStyle/>
            <a:p>
              <a:pPr/>
            </a:p>
          </p:txBody>
        </p:sp>
        <p:sp>
          <p:nvSpPr>
            <p:cNvPr id="28" name="Line"/>
            <p:cNvSpPr/>
            <p:nvPr/>
          </p:nvSpPr>
          <p:spPr>
            <a:xfrm>
              <a:off x="-1" y="4087812"/>
              <a:ext cx="9567864" cy="1"/>
            </a:xfrm>
            <a:prstGeom prst="line">
              <a:avLst/>
            </a:prstGeom>
            <a:noFill/>
            <a:ln w="15840" cap="sq">
              <a:solidFill>
                <a:srgbClr val="0066CC"/>
              </a:solidFill>
              <a:prstDash val="solid"/>
              <a:miter lim="800000"/>
            </a:ln>
            <a:effectLst/>
          </p:spPr>
          <p:txBody>
            <a:bodyPr wrap="square" lIns="45719" tIns="45719" rIns="45719" bIns="45719" numCol="1" anchor="t">
              <a:noAutofit/>
            </a:bodyPr>
            <a:lstStyle/>
            <a:p>
              <a:pPr/>
            </a:p>
          </p:txBody>
        </p:sp>
        <p:sp>
          <p:nvSpPr>
            <p:cNvPr id="29" name="Line"/>
            <p:cNvSpPr/>
            <p:nvPr/>
          </p:nvSpPr>
          <p:spPr>
            <a:xfrm>
              <a:off x="-1" y="5451475"/>
              <a:ext cx="9567864" cy="0"/>
            </a:xfrm>
            <a:prstGeom prst="line">
              <a:avLst/>
            </a:prstGeom>
            <a:noFill/>
            <a:ln w="15840" cap="sq">
              <a:solidFill>
                <a:srgbClr val="003B76"/>
              </a:solidFill>
              <a:prstDash val="solid"/>
              <a:miter lim="800000"/>
            </a:ln>
            <a:effectLst/>
          </p:spPr>
          <p:txBody>
            <a:bodyPr wrap="square" lIns="45719" tIns="45719" rIns="45719" bIns="45719" numCol="1" anchor="t">
              <a:noAutofit/>
            </a:bodyPr>
            <a:lstStyle/>
            <a:p>
              <a:pPr/>
            </a:p>
          </p:txBody>
        </p:sp>
        <p:grpSp>
          <p:nvGrpSpPr>
            <p:cNvPr id="35" name="Group"/>
            <p:cNvGrpSpPr/>
            <p:nvPr/>
          </p:nvGrpSpPr>
          <p:grpSpPr>
            <a:xfrm>
              <a:off x="-1" y="681037"/>
              <a:ext cx="9567864" cy="2697163"/>
              <a:chOff x="0" y="0"/>
              <a:chExt cx="9567863" cy="2697162"/>
            </a:xfrm>
          </p:grpSpPr>
          <p:sp>
            <p:nvSpPr>
              <p:cNvPr id="30" name="Line"/>
              <p:cNvSpPr/>
              <p:nvPr/>
            </p:nvSpPr>
            <p:spPr>
              <a:xfrm>
                <a:off x="0" y="679450"/>
                <a:ext cx="9567864" cy="0"/>
              </a:xfrm>
              <a:prstGeom prst="line">
                <a:avLst/>
              </a:prstGeom>
              <a:noFill/>
              <a:ln w="15840" cap="sq">
                <a:solidFill>
                  <a:srgbClr val="0066CC"/>
                </a:solidFill>
                <a:prstDash val="solid"/>
                <a:miter lim="800000"/>
              </a:ln>
              <a:effectLst/>
            </p:spPr>
            <p:txBody>
              <a:bodyPr wrap="square" lIns="45719" tIns="45719" rIns="45719" bIns="45719" numCol="1" anchor="t">
                <a:noAutofit/>
              </a:bodyPr>
              <a:lstStyle/>
              <a:p>
                <a:pPr/>
              </a:p>
            </p:txBody>
          </p:sp>
          <p:sp>
            <p:nvSpPr>
              <p:cNvPr id="31" name="Line"/>
              <p:cNvSpPr/>
              <p:nvPr/>
            </p:nvSpPr>
            <p:spPr>
              <a:xfrm>
                <a:off x="0" y="2697162"/>
                <a:ext cx="9567864" cy="1"/>
              </a:xfrm>
              <a:prstGeom prst="line">
                <a:avLst/>
              </a:prstGeom>
              <a:noFill/>
              <a:ln w="15840" cap="sq">
                <a:solidFill>
                  <a:srgbClr val="0066CC"/>
                </a:solidFill>
                <a:prstDash val="solid"/>
                <a:miter lim="800000"/>
              </a:ln>
              <a:effectLst/>
            </p:spPr>
            <p:txBody>
              <a:bodyPr wrap="square" lIns="45719" tIns="45719" rIns="45719" bIns="45719" numCol="1" anchor="t">
                <a:noAutofit/>
              </a:bodyPr>
              <a:lstStyle/>
              <a:p>
                <a:pPr/>
              </a:p>
            </p:txBody>
          </p:sp>
          <p:sp>
            <p:nvSpPr>
              <p:cNvPr id="32" name="Line"/>
              <p:cNvSpPr/>
              <p:nvPr/>
            </p:nvSpPr>
            <p:spPr>
              <a:xfrm>
                <a:off x="0" y="2016125"/>
                <a:ext cx="9567864" cy="0"/>
              </a:xfrm>
              <a:prstGeom prst="line">
                <a:avLst/>
              </a:prstGeom>
              <a:noFill/>
              <a:ln w="15840" cap="sq">
                <a:solidFill>
                  <a:srgbClr val="0066CC"/>
                </a:solidFill>
                <a:prstDash val="solid"/>
                <a:miter lim="800000"/>
              </a:ln>
              <a:effectLst/>
            </p:spPr>
            <p:txBody>
              <a:bodyPr wrap="square" lIns="45719" tIns="45719" rIns="45719" bIns="45719" numCol="1" anchor="t">
                <a:noAutofit/>
              </a:bodyPr>
              <a:lstStyle/>
              <a:p>
                <a:pPr/>
              </a:p>
            </p:txBody>
          </p:sp>
          <p:sp>
            <p:nvSpPr>
              <p:cNvPr id="33" name="Line"/>
              <p:cNvSpPr/>
              <p:nvPr/>
            </p:nvSpPr>
            <p:spPr>
              <a:xfrm>
                <a:off x="0" y="1341437"/>
                <a:ext cx="9567864" cy="1"/>
              </a:xfrm>
              <a:prstGeom prst="line">
                <a:avLst/>
              </a:prstGeom>
              <a:noFill/>
              <a:ln w="15840" cap="sq">
                <a:solidFill>
                  <a:srgbClr val="0066CC"/>
                </a:solidFill>
                <a:prstDash val="solid"/>
                <a:miter lim="800000"/>
              </a:ln>
              <a:effectLst/>
            </p:spPr>
            <p:txBody>
              <a:bodyPr wrap="square" lIns="45719" tIns="45719" rIns="45719" bIns="45719" numCol="1" anchor="t">
                <a:noAutofit/>
              </a:bodyPr>
              <a:lstStyle/>
              <a:p>
                <a:pPr/>
              </a:p>
            </p:txBody>
          </p:sp>
          <p:sp>
            <p:nvSpPr>
              <p:cNvPr id="34" name="Line"/>
              <p:cNvSpPr/>
              <p:nvPr/>
            </p:nvSpPr>
            <p:spPr>
              <a:xfrm>
                <a:off x="0" y="0"/>
                <a:ext cx="9567864" cy="0"/>
              </a:xfrm>
              <a:prstGeom prst="line">
                <a:avLst/>
              </a:prstGeom>
              <a:noFill/>
              <a:ln w="15840" cap="sq">
                <a:solidFill>
                  <a:srgbClr val="0066CC"/>
                </a:solidFill>
                <a:prstDash val="solid"/>
                <a:miter lim="800000"/>
              </a:ln>
              <a:effectLst/>
            </p:spPr>
            <p:txBody>
              <a:bodyPr wrap="square" lIns="45719" tIns="45719" rIns="45719" bIns="45719" numCol="1" anchor="t">
                <a:noAutofit/>
              </a:bodyPr>
              <a:lstStyle/>
              <a:p>
                <a:pPr/>
              </a:p>
            </p:txBody>
          </p:sp>
        </p:grpSp>
        <p:sp>
          <p:nvSpPr>
            <p:cNvPr id="36" name="Line"/>
            <p:cNvSpPr/>
            <p:nvPr/>
          </p:nvSpPr>
          <p:spPr>
            <a:xfrm>
              <a:off x="-1" y="6816725"/>
              <a:ext cx="9567864" cy="0"/>
            </a:xfrm>
            <a:prstGeom prst="line">
              <a:avLst/>
            </a:prstGeom>
            <a:noFill/>
            <a:ln w="15840" cap="sq">
              <a:solidFill>
                <a:srgbClr val="003B76"/>
              </a:solidFill>
              <a:prstDash val="solid"/>
              <a:miter lim="800000"/>
            </a:ln>
            <a:effectLst/>
          </p:spPr>
          <p:txBody>
            <a:bodyPr wrap="square" lIns="45719" tIns="45719" rIns="45719" bIns="45719" numCol="1" anchor="t">
              <a:noAutofit/>
            </a:bodyPr>
            <a:lstStyle/>
            <a:p>
              <a:pPr/>
            </a:p>
          </p:txBody>
        </p:sp>
        <p:sp>
          <p:nvSpPr>
            <p:cNvPr id="37" name="Line"/>
            <p:cNvSpPr/>
            <p:nvPr/>
          </p:nvSpPr>
          <p:spPr>
            <a:xfrm>
              <a:off x="-1" y="6134100"/>
              <a:ext cx="9567864" cy="0"/>
            </a:xfrm>
            <a:prstGeom prst="line">
              <a:avLst/>
            </a:prstGeom>
            <a:noFill/>
            <a:ln w="15840" cap="sq">
              <a:solidFill>
                <a:srgbClr val="003B76"/>
              </a:solidFill>
              <a:prstDash val="solid"/>
              <a:miter lim="800000"/>
            </a:ln>
            <a:effectLst/>
          </p:spPr>
          <p:txBody>
            <a:bodyPr wrap="square" lIns="45719" tIns="45719" rIns="45719" bIns="45719" numCol="1" anchor="t">
              <a:noAutofit/>
            </a:bodyPr>
            <a:lstStyle/>
            <a:p>
              <a:pPr/>
            </a:p>
          </p:txBody>
        </p:sp>
      </p:grpSp>
      <p:pic>
        <p:nvPicPr>
          <p:cNvPr id="39" name="image.jpeg" descr="image.jpeg"/>
          <p:cNvPicPr>
            <a:picLocks noChangeAspect="1"/>
          </p:cNvPicPr>
          <p:nvPr/>
        </p:nvPicPr>
        <p:blipFill>
          <a:blip r:embed="rId2">
            <a:extLst/>
          </a:blip>
          <a:stretch>
            <a:fillRect/>
          </a:stretch>
        </p:blipFill>
        <p:spPr>
          <a:xfrm>
            <a:off x="0" y="0"/>
            <a:ext cx="9601200" cy="7497763"/>
          </a:xfrm>
          <a:prstGeom prst="rect">
            <a:avLst/>
          </a:prstGeom>
          <a:ln w="12700">
            <a:miter lim="400000"/>
          </a:ln>
        </p:spPr>
      </p:pic>
      <p:sp>
        <p:nvSpPr>
          <p:cNvPr id="40" name="Title Text"/>
          <p:cNvSpPr txBox="1"/>
          <p:nvPr>
            <p:ph type="title"/>
          </p:nvPr>
        </p:nvSpPr>
        <p:spPr>
          <a:xfrm>
            <a:off x="479425" y="303212"/>
            <a:ext cx="8612188" cy="1216026"/>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chor="ctr">
            <a:normAutofit fontScale="100000" lnSpcReduction="0"/>
          </a:bodyPr>
          <a:lstStyle/>
          <a:p>
            <a:pPr/>
            <a:r>
              <a:t>Title Text</a:t>
            </a:r>
          </a:p>
        </p:txBody>
      </p:sp>
      <p:sp>
        <p:nvSpPr>
          <p:cNvPr id="41" name="Body Level One…"/>
          <p:cNvSpPr txBox="1"/>
          <p:nvPr>
            <p:ph type="body" idx="1"/>
          </p:nvPr>
        </p:nvSpPr>
        <p:spPr>
          <a:xfrm>
            <a:off x="479425" y="1749425"/>
            <a:ext cx="8612188" cy="4922838"/>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xfrm>
            <a:off x="8823833" y="6826250"/>
            <a:ext cx="267780" cy="246000"/>
          </a:xfrm>
          <a:prstGeom prst="rect">
            <a:avLst/>
          </a:prstGeom>
          <a:ln w="12700">
            <a:miter lim="400000"/>
          </a:ln>
        </p:spPr>
        <p:txBody>
          <a:bodyPr wrap="none" lIns="46799" tIns="46799" rIns="46799" bIns="46799">
            <a:spAutoFit/>
          </a:bodyPr>
          <a:lstStyle>
            <a:lvl1pPr algn="r" defTabSz="914400">
              <a:spcBef>
                <a:spcPts val="0"/>
              </a:spcBef>
              <a:defRPr b="0" sz="1000">
                <a:solidFill>
                  <a:srgbClr val="FFFFFF"/>
                </a:solidFill>
                <a:effectLst>
                  <a:outerShdw sx="100000" sy="100000" kx="0" ky="0" algn="b" rotWithShape="0" blurRad="12700" dist="25400" dir="2700000">
                    <a:srgbClr val="000000"/>
                  </a:outerShdw>
                </a:effectLst>
                <a:latin typeface="Verdana"/>
                <a:ea typeface="Verdana"/>
                <a:cs typeface="Verdana"/>
                <a:sym typeface="Verdana"/>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5pPr>
      <a:lvl6pPr marL="0" marR="0" indent="4572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6pPr>
      <a:lvl7pPr marL="0" marR="0" indent="9144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7pPr>
      <a:lvl8pPr marL="0" marR="0" indent="13716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CCECFF"/>
          </a:solidFill>
          <a:uFillTx/>
          <a:latin typeface="Arial"/>
          <a:ea typeface="Arial"/>
          <a:cs typeface="Arial"/>
          <a:sym typeface="Arial"/>
        </a:defRPr>
      </a:lvl9pPr>
    </p:titleStyle>
    <p:bodyStyle>
      <a:lvl1pPr marL="342900" marR="0" indent="-3429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1pPr>
      <a:lvl2pPr marL="342900" marR="0" indent="1143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2pPr>
      <a:lvl3pPr marL="342900" marR="0" indent="5715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3pPr>
      <a:lvl4pPr marL="342900" marR="0" indent="10287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4pPr>
      <a:lvl5pPr marL="342900" marR="0" indent="14859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5pPr>
      <a:lvl6pPr marL="342900" marR="0" indent="19431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6pPr>
      <a:lvl7pPr marL="342900" marR="0" indent="24003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7pPr>
      <a:lvl8pPr marL="342900" marR="0" indent="28575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8pPr>
      <a:lvl9pPr marL="342900" marR="0" indent="3314700" algn="l" defTabSz="457200" rtl="0" latinLnBrk="0">
        <a:lnSpc>
          <a:spcPct val="100000"/>
        </a:lnSpc>
        <a:spcBef>
          <a:spcPts val="800"/>
        </a:spcBef>
        <a:spcAft>
          <a:spcPts val="0"/>
        </a:spcAft>
        <a:buClrTx/>
        <a:buSzTx/>
        <a:buFontTx/>
        <a:buNone/>
        <a:tabLst/>
        <a:defRPr b="0" baseline="0" cap="none" i="0" spc="0" strike="noStrike" sz="3200" u="none">
          <a:ln>
            <a:noFill/>
          </a:ln>
          <a:solidFill>
            <a:srgbClr val="FFFFFF"/>
          </a:solidFill>
          <a:uFillTx/>
          <a:latin typeface="Verdana"/>
          <a:ea typeface="Verdana"/>
          <a:cs typeface="Verdana"/>
          <a:sym typeface="Verdana"/>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1pPr>
      <a:lvl2pPr marL="0" marR="0" indent="4572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2pPr>
      <a:lvl3pPr marL="0" marR="0" indent="9144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3pPr>
      <a:lvl4pPr marL="0" marR="0" indent="13716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4pPr>
      <a:lvl5pPr marL="0" marR="0" indent="182880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effectLst>
            <a:outerShdw sx="100000" sy="100000" kx="0" ky="0" algn="b" rotWithShape="0" blurRad="12700" dist="25400" dir="2700000">
              <a:srgbClr val="000000"/>
            </a:outerShdw>
          </a:effectLst>
          <a:uFillTx/>
          <a:latin typeface="+mn-lt"/>
          <a:ea typeface="+mn-ea"/>
          <a:cs typeface="+mn-cs"/>
          <a:sym typeface="Verdan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3.mp3"/><Relationship Id="rId3" Type="http://schemas.microsoft.com/office/2007/relationships/media" Target="../media/media3.mp3"/><Relationship Id="rId4"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4.mp3"/><Relationship Id="rId3" Type="http://schemas.microsoft.com/office/2007/relationships/media" Target="../media/media4.mp3"/><Relationship Id="rId4"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5.mp3"/><Relationship Id="rId3" Type="http://schemas.microsoft.com/office/2007/relationships/media" Target="../media/media5.mp3"/><Relationship Id="rId4"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6.mp3"/><Relationship Id="rId3" Type="http://schemas.microsoft.com/office/2007/relationships/media" Target="../media/media6.mp3"/><Relationship Id="rId4"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6.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7.mp3"/><Relationship Id="rId3" Type="http://schemas.microsoft.com/office/2007/relationships/media" Target="../media/media7.mp3"/><Relationship Id="rId4"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8.mp3"/><Relationship Id="rId3" Type="http://schemas.microsoft.com/office/2007/relationships/media" Target="../media/media8.mp3"/><Relationship Id="rId4" Type="http://schemas.openxmlformats.org/officeDocument/2006/relationships/image" Target="../media/image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2.mp3"/><Relationship Id="rId3" Type="http://schemas.microsoft.com/office/2007/relationships/media" Target="../media/media2.mp3"/><Relationship Id="rId4"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9.mp3"/><Relationship Id="rId3" Type="http://schemas.microsoft.com/office/2007/relationships/media" Target="../media/media9.mp3"/><Relationship Id="rId4" Type="http://schemas.openxmlformats.org/officeDocument/2006/relationships/image" Target="../media/image6.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10.mp3"/><Relationship Id="rId3" Type="http://schemas.microsoft.com/office/2007/relationships/media" Target="../media/media10.mp3"/><Relationship Id="rId4" Type="http://schemas.openxmlformats.org/officeDocument/2006/relationships/image" Target="../media/image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1" name="image.jpeg" descr="image.jpeg"/>
          <p:cNvPicPr>
            <a:picLocks noChangeAspect="1"/>
          </p:cNvPicPr>
          <p:nvPr/>
        </p:nvPicPr>
        <p:blipFill>
          <a:blip r:embed="rId2">
            <a:extLst/>
          </a:blip>
          <a:stretch>
            <a:fillRect/>
          </a:stretch>
        </p:blipFill>
        <p:spPr>
          <a:xfrm>
            <a:off x="0" y="0"/>
            <a:ext cx="9601200" cy="7497763"/>
          </a:xfrm>
          <a:prstGeom prst="rect">
            <a:avLst/>
          </a:prstGeom>
          <a:ln w="12700">
            <a:miter lim="400000"/>
          </a:ln>
        </p:spPr>
      </p:pic>
      <p:sp>
        <p:nvSpPr>
          <p:cNvPr id="402" name="WELCOME…"/>
          <p:cNvSpPr txBox="1"/>
          <p:nvPr/>
        </p:nvSpPr>
        <p:spPr>
          <a:xfrm>
            <a:off x="0" y="-87408"/>
            <a:ext cx="9601200" cy="7405878"/>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000" u="sng">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5400" u="sng">
                <a:solidFill>
                  <a:srgbClr val="FFFFFF"/>
                </a:solidFill>
                <a:effectLst>
                  <a:outerShdw sx="100000" sy="100000" kx="0" ky="0" algn="b" rotWithShape="0" blurRad="12700" dist="38100" dir="2700000">
                    <a:srgbClr val="000000"/>
                  </a:outerShdw>
                </a:effectLst>
                <a:latin typeface="Arial"/>
                <a:ea typeface="Arial"/>
                <a:cs typeface="Arial"/>
                <a:sym typeface="Arial"/>
              </a:defRPr>
            </a:pPr>
            <a:r>
              <a:t>WELCOME</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6000">
                <a:solidFill>
                  <a:srgbClr val="FFFFFF"/>
                </a:solidFill>
                <a:effectLst>
                  <a:outerShdw sx="100000" sy="100000" kx="0" ky="0" algn="b" rotWithShape="0" blurRad="12700" dist="38100" dir="2700000">
                    <a:srgbClr val="000000"/>
                  </a:outerShdw>
                </a:effectLst>
                <a:latin typeface="Arial"/>
                <a:ea typeface="Arial"/>
                <a:cs typeface="Arial"/>
                <a:sym typeface="Arial"/>
              </a:defRPr>
            </a:pPr>
            <a:r>
              <a:t> </a:t>
            </a:r>
            <a:r>
              <a:rPr sz="4800">
                <a:effectLst>
                  <a:outerShdw sx="100000" sy="100000" kx="0" ky="0" algn="b" rotWithShape="0" blurRad="12700" dist="25400" dir="2700000">
                    <a:srgbClr val="000000"/>
                  </a:outerShdw>
                </a:effectLst>
              </a:rPr>
              <a:t>to</a:t>
            </a:r>
            <a:endParaRPr sz="4800">
              <a:effectLst>
                <a:outerShdw sx="100000" sy="100000" kx="0" ky="0" algn="b" rotWithShape="0" blurRad="12700" dist="25400" dir="2700000">
                  <a:srgbClr val="000000"/>
                </a:outerShdw>
              </a:effectLst>
            </a:endParaR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5400">
                <a:solidFill>
                  <a:srgbClr val="FFFFFF"/>
                </a:solidFill>
                <a:effectLst>
                  <a:outerShdw sx="100000" sy="100000" kx="0" ky="0" algn="b" rotWithShape="0" blurRad="12700" dist="38100" dir="2700000">
                    <a:srgbClr val="000000"/>
                  </a:outerShdw>
                </a:effectLst>
                <a:latin typeface="Arial"/>
                <a:ea typeface="Arial"/>
                <a:cs typeface="Arial"/>
                <a:sym typeface="Arial"/>
              </a:defRPr>
            </a:pPr>
            <a:r>
              <a:t>Grace Amazing</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buSzPct val="10000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 Applying God’s Messages –</a:t>
            </a:r>
          </a:p>
          <a:p>
            <a:pPr defTabSz="914400">
              <a:spcBef>
                <a:spcPts val="0"/>
              </a:spcBef>
              <a:buSzPct val="10000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 as delivered by Pastor Alan Wright -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i="1" sz="4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i="1" sz="4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Paul’s letter to the Galatians</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i="1" sz="4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REYNOLDA Church Ministries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5" name="Intensity, Ecstasy, Intimacy"/>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FF00"/>
                </a:solidFill>
                <a:latin typeface="Arial"/>
                <a:ea typeface="Arial"/>
                <a:cs typeface="Arial"/>
                <a:sym typeface="Arial"/>
              </a:defRPr>
            </a:lvl1pPr>
          </a:lstStyle>
          <a:p>
            <a:pPr/>
            <a:r>
              <a:t>Intensity, Ecstasy, Intimacy</a:t>
            </a:r>
          </a:p>
        </p:txBody>
      </p:sp>
      <p:sp>
        <p:nvSpPr>
          <p:cNvPr id="436" name="Few Christians it seems truly experience Intimacy with God, even though most would say they desire to have it.  Intimacy is the state of being fully aware and connected to God’s presence in us all day and all night.  It might be described by words like belonging, inseparable, warm, loving, affectionate, familiar and comfortable.  This is of course the most difficult place to find ourselves - resting in our relationship with God, since we have many things to be responsible for which end up being distractions from God.  We have been raised to be self-centered (self-sufficient) and to take care of the things pertaining to our own well-being.  This self-centeredness is even taught as a virtue by “owning” our part of the world or being responsible for our life."/>
          <p:cNvSpPr/>
          <p:nvPr/>
        </p:nvSpPr>
        <p:spPr>
          <a:xfrm>
            <a:off x="17462" y="1057694"/>
            <a:ext cx="9601201" cy="5952287"/>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800">
                <a:solidFill>
                  <a:srgbClr val="FFFFFF"/>
                </a:solidFill>
                <a:latin typeface="Arial"/>
                <a:ea typeface="Arial"/>
                <a:cs typeface="Arial"/>
                <a:sym typeface="Arial"/>
              </a:defRPr>
            </a:pPr>
            <a:r>
              <a:t>Few Christians it seems truly experience </a:t>
            </a:r>
            <a:r>
              <a:rPr u="sng">
                <a:solidFill>
                  <a:schemeClr val="accent1"/>
                </a:solidFill>
              </a:rPr>
              <a:t>Intimacy</a:t>
            </a:r>
            <a:r>
              <a:t> with God, even though most would say they desire to have it.  Intimacy is the state of being fully aware and connected to God’s presence in us all day and all night.  It might be described by words like belonging, inseparable, warm, loving, affectionate, familiar and comfortable.  This is of course the most difficult place to find ourselves - resting in our relationship with God, since we have many things to be responsible for which end up being distractions from God.  We have been raised to be self-centered (self-sufficient) and to take care of the things pertaining to our own well-being.  This self-centeredness is even taught as a virtue by “owning” our part of the world or being responsible for our life.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8" name="Intensity, Ecstasy, Intimacy"/>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FF00"/>
                </a:solidFill>
                <a:latin typeface="Arial"/>
                <a:ea typeface="Arial"/>
                <a:cs typeface="Arial"/>
                <a:sym typeface="Arial"/>
              </a:defRPr>
            </a:lvl1pPr>
          </a:lstStyle>
          <a:p>
            <a:pPr/>
            <a:r>
              <a:t>Intensity, Ecstasy, Intimacy</a:t>
            </a:r>
          </a:p>
        </p:txBody>
      </p:sp>
      <p:sp>
        <p:nvSpPr>
          <p:cNvPr id="439" name="But even though in the beginning of the journey to Intimacy with God it seems counter intuitive for us to not focus on the “details” of our lives and let God handle them, once we have practiced this way of living with God enough it will be in this place that we find the peace and rest in all circumstances that Jesus promised.  It will then be as difficult for us not to think of God all the time as it was difficult in the beginning to accustom ourselves to thinking of God all the time.…"/>
          <p:cNvSpPr/>
          <p:nvPr/>
        </p:nvSpPr>
        <p:spPr>
          <a:xfrm>
            <a:off x="-7938" y="953505"/>
            <a:ext cx="9601201" cy="6765503"/>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700">
                <a:solidFill>
                  <a:srgbClr val="FFFFFF"/>
                </a:solidFill>
                <a:latin typeface="Arial"/>
                <a:ea typeface="Arial"/>
                <a:cs typeface="Arial"/>
                <a:sym typeface="Arial"/>
              </a:defRPr>
            </a:pPr>
            <a:r>
              <a:t>But even though in the beginning of the journey to Intimacy with God it seems counter intuitive for us to not focus on the “details” of our lives and let God handle them, once we have practiced this way of living with God enough it will be in this place that we find the peace and rest in all circumstances that Jesus promised.  It will then be as difficult for us not to think of God all the time as it was difficult in the beginning to accustom ourselves to thinking of God all the time.  </a:t>
            </a:r>
          </a:p>
          <a:p>
            <a:pPr algn="l" defTabSz="914400">
              <a:spcBef>
                <a:spcPts val="8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700">
                <a:solidFill>
                  <a:srgbClr val="FFFFFF"/>
                </a:solidFill>
                <a:latin typeface="Arial"/>
                <a:ea typeface="Arial"/>
                <a:cs typeface="Arial"/>
                <a:sym typeface="Arial"/>
              </a:defRPr>
            </a:pPr>
            <a:r>
              <a:t>The ultimate in ministry of the Kingdom of God is to reach that point in our experience with God where we can actually resonate with Jesus’ words:  “Come unto me, all you who labor and are heavy laden and I will give you rest, for My yoke is easy and My burden is light.”  Yet most of us have never learned to appropriate these truths in our daily experience of God.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1" name="Intensity, Ecstasy, Intimacy"/>
          <p:cNvSpPr txBox="1"/>
          <p:nvPr/>
        </p:nvSpPr>
        <p:spPr>
          <a:xfrm>
            <a:off x="0" y="222080"/>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FF00"/>
                </a:solidFill>
                <a:latin typeface="Arial"/>
                <a:ea typeface="Arial"/>
                <a:cs typeface="Arial"/>
                <a:sym typeface="Arial"/>
              </a:defRPr>
            </a:lvl1pPr>
          </a:lstStyle>
          <a:p>
            <a:pPr/>
            <a:r>
              <a:t>Intensity, Ecstasy, Intimacy</a:t>
            </a:r>
          </a:p>
        </p:txBody>
      </p:sp>
      <p:sp>
        <p:nvSpPr>
          <p:cNvPr id="442" name="When Intimacy with God is experienced, we will be able to express our intimate, passionate affection for God with Intensity or Ecstasy or both.  The reason Intimacy is the ultimate experience of God is that when either the Intensity or Ecstasy subsides, we remain so fully aware of God’s love and presence with us that we no longer have the same desire toward sinful behaviors and broken relationships in order to escape our insecurity.  In other words, Intimacy with God provides a constant supply of Love, Acceptance, Worth, and Security from the one that created us with these needs in the first place. Since it is always the lack of one or more of these basic needs that sends us into sinful behaviors and broken relationships, finding ourselves to be fully loved and our needs fully met in Christ will provide the life source to live above sin’s power."/>
          <p:cNvSpPr/>
          <p:nvPr/>
        </p:nvSpPr>
        <p:spPr>
          <a:xfrm>
            <a:off x="-9525" y="1144798"/>
            <a:ext cx="9601200" cy="6168603"/>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lvl1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700">
                <a:solidFill>
                  <a:srgbClr val="FFFFFF"/>
                </a:solidFill>
                <a:latin typeface="Arial"/>
                <a:ea typeface="Arial"/>
                <a:cs typeface="Arial"/>
                <a:sym typeface="Arial"/>
              </a:defRPr>
            </a:lvl1pPr>
          </a:lstStyle>
          <a:p>
            <a:pPr/>
            <a:r>
              <a:t>When Intimacy with God is experienced, we will be able to express our intimate, passionate affection for God with Intensity or Ecstasy or both.  The reason Intimacy is the ultimate experience of God is that when either the Intensity or Ecstasy subsides, we remain so fully aware of God’s love and presence with us that we no longer have the same desire toward sinful behaviors and broken relationships in order to escape our insecurity.  In other words, Intimacy with God provides a constant supply of Love, Acceptance, Worth, and Security from the one that created us with these needs in the first place. Since it is always the lack of one or more of these basic needs that sends us into sinful behaviors and broken relationships, finding ourselves to be fully loved and our needs fully met in Christ will provide the life source to live above sin’s power.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The GOOD NEWS of the Gospel!"/>
          <p:cNvSpPr txBox="1"/>
          <p:nvPr/>
        </p:nvSpPr>
        <p:spPr>
          <a:xfrm>
            <a:off x="0" y="-92245"/>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u="sng">
                <a:solidFill>
                  <a:srgbClr val="FFFFFF"/>
                </a:solidFill>
                <a:latin typeface="Arial"/>
                <a:ea typeface="Arial"/>
                <a:cs typeface="Arial"/>
                <a:sym typeface="Arial"/>
              </a:defRPr>
            </a:lvl1pPr>
          </a:lstStyle>
          <a:p>
            <a:pPr/>
            <a:r>
              <a:t>The GOOD NEWS of the Gospel!</a:t>
            </a:r>
          </a:p>
        </p:txBody>
      </p:sp>
      <p:sp>
        <p:nvSpPr>
          <p:cNvPr id="445" name="(Why did Jesus come?)"/>
          <p:cNvSpPr txBox="1"/>
          <p:nvPr/>
        </p:nvSpPr>
        <p:spPr>
          <a:xfrm>
            <a:off x="0" y="722068"/>
            <a:ext cx="9601200" cy="554526"/>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a:solidFill>
                  <a:srgbClr val="C5000B"/>
                </a:solidFill>
                <a:latin typeface="Arial"/>
                <a:ea typeface="Arial"/>
                <a:cs typeface="Arial"/>
                <a:sym typeface="Arial"/>
              </a:defRPr>
            </a:lvl1pPr>
          </a:lstStyle>
          <a:p>
            <a:pPr/>
            <a:r>
              <a:t>(Why did Jesus come?)</a:t>
            </a:r>
          </a:p>
        </p:txBody>
      </p:sp>
      <p:sp>
        <p:nvSpPr>
          <p:cNvPr id="446" name="Never wanted us to be separated from Him…"/>
          <p:cNvSpPr/>
          <p:nvPr/>
        </p:nvSpPr>
        <p:spPr>
          <a:xfrm>
            <a:off x="0" y="1975343"/>
            <a:ext cx="9601200" cy="42217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Never wanted us to be separated from Him</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Never wanted us to be orphans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Always had intended for us                                       to enjoy fellowship with Him</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RECKONED BY GOD THROUGH JESUS   as if you were RIGHTEOUS LIKE JESUS</a:t>
            </a:r>
          </a:p>
        </p:txBody>
      </p:sp>
      <p:sp>
        <p:nvSpPr>
          <p:cNvPr id="447"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448" name="RELIFE wright NO OTHER GOSPEL - GALATIANS 202 sermon_-49.mp3" descr="RELIFE wright NO OTHER GOSPEL - GALATIANS 202 sermon_-49.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8039184" fill="hold"/>
                                        <p:tgtEl>
                                          <p:spTgt spid="448"/>
                                        </p:tgtEl>
                                      </p:cBhvr>
                                    </p:cmd>
                                  </p:childTnLst>
                                </p:cTn>
                              </p:par>
                            </p:childTnLst>
                          </p:cTn>
                        </p:par>
                        <p:par>
                          <p:cTn id="7" fill="hold">
                            <p:stCondLst>
                              <p:cond delay="48039184"/>
                            </p:stCondLst>
                            <p:childTnLst>
                              <p:par>
                                <p:cTn id="8" presetClass="entr" nodeType="afterEffect" presetSubtype="2" presetID="2" grpId="2" fill="hold">
                                  <p:stCondLst>
                                    <p:cond delay="7000"/>
                                  </p:stCondLst>
                                  <p:iterate type="el" backwards="0">
                                    <p:tmAbs val="0"/>
                                  </p:iterate>
                                  <p:childTnLst>
                                    <p:set>
                                      <p:cBhvr>
                                        <p:cTn id="9" fill="hold"/>
                                        <p:tgtEl>
                                          <p:spTgt spid="446">
                                            <p:bg/>
                                          </p:spTgt>
                                        </p:tgtEl>
                                        <p:attrNameLst>
                                          <p:attrName>style.visibility</p:attrName>
                                        </p:attrNameLst>
                                      </p:cBhvr>
                                      <p:to>
                                        <p:strVal val="visible"/>
                                      </p:to>
                                    </p:set>
                                    <p:anim calcmode="lin" valueType="num">
                                      <p:cBhvr>
                                        <p:cTn id="10" dur="500" fill="hold"/>
                                        <p:tgtEl>
                                          <p:spTgt spid="446">
                                            <p:bg/>
                                          </p:spTgt>
                                        </p:tgtEl>
                                        <p:attrNameLst>
                                          <p:attrName>ppt_x</p:attrName>
                                        </p:attrNameLst>
                                      </p:cBhvr>
                                      <p:tavLst>
                                        <p:tav tm="0">
                                          <p:val>
                                            <p:strVal val="1+#ppt_w/2"/>
                                          </p:val>
                                        </p:tav>
                                        <p:tav tm="100000">
                                          <p:val>
                                            <p:strVal val="#ppt_x"/>
                                          </p:val>
                                        </p:tav>
                                      </p:tavLst>
                                    </p:anim>
                                    <p:anim calcmode="lin" valueType="num">
                                      <p:cBhvr>
                                        <p:cTn id="11" dur="500" fill="hold"/>
                                        <p:tgtEl>
                                          <p:spTgt spid="446">
                                            <p:bg/>
                                          </p:spTgt>
                                        </p:tgtEl>
                                        <p:attrNameLst>
                                          <p:attrName>ppt_y</p:attrName>
                                        </p:attrNameLst>
                                      </p:cBhvr>
                                      <p:tavLst>
                                        <p:tav tm="0">
                                          <p:val>
                                            <p:strVal val="#ppt_y"/>
                                          </p:val>
                                        </p:tav>
                                        <p:tav tm="100000">
                                          <p:val>
                                            <p:strVal val="#ppt_y"/>
                                          </p:val>
                                        </p:tav>
                                      </p:tavLst>
                                    </p:anim>
                                  </p:childTnLst>
                                </p:cTn>
                              </p:par>
                              <p:par>
                                <p:cTn id="12" presetClass="entr" nodeType="withEffect" presetSubtype="2" presetID="2" grpId="2" fill="hold">
                                  <p:stCondLst>
                                    <p:cond delay="7000"/>
                                  </p:stCondLst>
                                  <p:iterate type="el" backwards="0">
                                    <p:tmAbs val="0"/>
                                  </p:iterate>
                                  <p:childTnLst>
                                    <p:set>
                                      <p:cBhvr>
                                        <p:cTn id="13" fill="hold"/>
                                        <p:tgtEl>
                                          <p:spTgt spid="446">
                                            <p:txEl>
                                              <p:pRg st="0" end="0"/>
                                            </p:txEl>
                                          </p:spTgt>
                                        </p:tgtEl>
                                        <p:attrNameLst>
                                          <p:attrName>style.visibility</p:attrName>
                                        </p:attrNameLst>
                                      </p:cBhvr>
                                      <p:to>
                                        <p:strVal val="visible"/>
                                      </p:to>
                                    </p:set>
                                    <p:anim calcmode="lin" valueType="num">
                                      <p:cBhvr>
                                        <p:cTn id="14" dur="500" fill="hold"/>
                                        <p:tgtEl>
                                          <p:spTgt spid="446">
                                            <p:txEl>
                                              <p:pRg st="0" end="0"/>
                                            </p:txEl>
                                          </p:spTgt>
                                        </p:tgtEl>
                                        <p:attrNameLst>
                                          <p:attrName>ppt_x</p:attrName>
                                        </p:attrNameLst>
                                      </p:cBhvr>
                                      <p:tavLst>
                                        <p:tav tm="0">
                                          <p:val>
                                            <p:strVal val="1+#ppt_w/2"/>
                                          </p:val>
                                        </p:tav>
                                        <p:tav tm="100000">
                                          <p:val>
                                            <p:strVal val="#ppt_x"/>
                                          </p:val>
                                        </p:tav>
                                      </p:tavLst>
                                    </p:anim>
                                    <p:anim calcmode="lin" valueType="num">
                                      <p:cBhvr>
                                        <p:cTn id="15" dur="500" fill="hold"/>
                                        <p:tgtEl>
                                          <p:spTgt spid="446">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48046684"/>
                            </p:stCondLst>
                            <p:childTnLst>
                              <p:par>
                                <p:cTn id="17" presetClass="entr" nodeType="afterEffect" presetSubtype="2" presetID="2" grpId="2" fill="hold">
                                  <p:stCondLst>
                                    <p:cond delay="5000"/>
                                  </p:stCondLst>
                                  <p:iterate type="el" backwards="0">
                                    <p:tmAbs val="0"/>
                                  </p:iterate>
                                  <p:childTnLst>
                                    <p:set>
                                      <p:cBhvr>
                                        <p:cTn id="18" fill="hold"/>
                                        <p:tgtEl>
                                          <p:spTgt spid="446">
                                            <p:txEl>
                                              <p:pRg st="1" end="1"/>
                                            </p:txEl>
                                          </p:spTgt>
                                        </p:tgtEl>
                                        <p:attrNameLst>
                                          <p:attrName>style.visibility</p:attrName>
                                        </p:attrNameLst>
                                      </p:cBhvr>
                                      <p:to>
                                        <p:strVal val="visible"/>
                                      </p:to>
                                    </p:set>
                                    <p:anim calcmode="lin" valueType="num">
                                      <p:cBhvr>
                                        <p:cTn id="19" dur="500" fill="hold"/>
                                        <p:tgtEl>
                                          <p:spTgt spid="446">
                                            <p:txEl>
                                              <p:pRg st="1" end="1"/>
                                            </p:txEl>
                                          </p:spTgt>
                                        </p:tgtEl>
                                        <p:attrNameLst>
                                          <p:attrName>ppt_x</p:attrName>
                                        </p:attrNameLst>
                                      </p:cBhvr>
                                      <p:tavLst>
                                        <p:tav tm="0">
                                          <p:val>
                                            <p:strVal val="1+#ppt_w/2"/>
                                          </p:val>
                                        </p:tav>
                                        <p:tav tm="100000">
                                          <p:val>
                                            <p:strVal val="#ppt_x"/>
                                          </p:val>
                                        </p:tav>
                                      </p:tavLst>
                                    </p:anim>
                                    <p:anim calcmode="lin" valueType="num">
                                      <p:cBhvr>
                                        <p:cTn id="20" dur="500" fill="hold"/>
                                        <p:tgtEl>
                                          <p:spTgt spid="446">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48052184"/>
                            </p:stCondLst>
                            <p:childTnLst>
                              <p:par>
                                <p:cTn id="22" presetClass="entr" nodeType="afterEffect" presetSubtype="2" presetID="2" grpId="2" fill="hold">
                                  <p:stCondLst>
                                    <p:cond delay="6000"/>
                                  </p:stCondLst>
                                  <p:iterate type="el" backwards="0">
                                    <p:tmAbs val="0"/>
                                  </p:iterate>
                                  <p:childTnLst>
                                    <p:set>
                                      <p:cBhvr>
                                        <p:cTn id="23" fill="hold"/>
                                        <p:tgtEl>
                                          <p:spTgt spid="446">
                                            <p:txEl>
                                              <p:pRg st="2" end="2"/>
                                            </p:txEl>
                                          </p:spTgt>
                                        </p:tgtEl>
                                        <p:attrNameLst>
                                          <p:attrName>style.visibility</p:attrName>
                                        </p:attrNameLst>
                                      </p:cBhvr>
                                      <p:to>
                                        <p:strVal val="visible"/>
                                      </p:to>
                                    </p:set>
                                    <p:anim calcmode="lin" valueType="num">
                                      <p:cBhvr>
                                        <p:cTn id="24" dur="500" fill="hold"/>
                                        <p:tgtEl>
                                          <p:spTgt spid="446">
                                            <p:txEl>
                                              <p:pRg st="2" end="2"/>
                                            </p:txEl>
                                          </p:spTgt>
                                        </p:tgtEl>
                                        <p:attrNameLst>
                                          <p:attrName>ppt_x</p:attrName>
                                        </p:attrNameLst>
                                      </p:cBhvr>
                                      <p:tavLst>
                                        <p:tav tm="0">
                                          <p:val>
                                            <p:strVal val="1+#ppt_w/2"/>
                                          </p:val>
                                        </p:tav>
                                        <p:tav tm="100000">
                                          <p:val>
                                            <p:strVal val="#ppt_x"/>
                                          </p:val>
                                        </p:tav>
                                      </p:tavLst>
                                    </p:anim>
                                    <p:anim calcmode="lin" valueType="num">
                                      <p:cBhvr>
                                        <p:cTn id="25" dur="500" fill="hold"/>
                                        <p:tgtEl>
                                          <p:spTgt spid="446">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48058684"/>
                            </p:stCondLst>
                            <p:childTnLst>
                              <p:par>
                                <p:cTn id="27" presetClass="entr" nodeType="afterEffect" presetSubtype="2" presetID="2" grpId="2" fill="hold">
                                  <p:stCondLst>
                                    <p:cond delay="28000"/>
                                  </p:stCondLst>
                                  <p:iterate type="el" backwards="0">
                                    <p:tmAbs val="0"/>
                                  </p:iterate>
                                  <p:childTnLst>
                                    <p:set>
                                      <p:cBhvr>
                                        <p:cTn id="28" fill="hold"/>
                                        <p:tgtEl>
                                          <p:spTgt spid="446">
                                            <p:txEl>
                                              <p:pRg st="3" end="3"/>
                                            </p:txEl>
                                          </p:spTgt>
                                        </p:tgtEl>
                                        <p:attrNameLst>
                                          <p:attrName>style.visibility</p:attrName>
                                        </p:attrNameLst>
                                      </p:cBhvr>
                                      <p:to>
                                        <p:strVal val="visible"/>
                                      </p:to>
                                    </p:set>
                                    <p:anim calcmode="lin" valueType="num">
                                      <p:cBhvr>
                                        <p:cTn id="29" dur="500" fill="hold"/>
                                        <p:tgtEl>
                                          <p:spTgt spid="446">
                                            <p:txEl>
                                              <p:pRg st="3" end="3"/>
                                            </p:txEl>
                                          </p:spTgt>
                                        </p:tgtEl>
                                        <p:attrNameLst>
                                          <p:attrName>ppt_x</p:attrName>
                                        </p:attrNameLst>
                                      </p:cBhvr>
                                      <p:tavLst>
                                        <p:tav tm="0">
                                          <p:val>
                                            <p:strVal val="1+#ppt_w/2"/>
                                          </p:val>
                                        </p:tav>
                                        <p:tav tm="100000">
                                          <p:val>
                                            <p:strVal val="#ppt_x"/>
                                          </p:val>
                                        </p:tav>
                                      </p:tavLst>
                                    </p:anim>
                                    <p:anim calcmode="lin" valueType="num">
                                      <p:cBhvr>
                                        <p:cTn id="30" dur="500" fill="hold"/>
                                        <p:tgtEl>
                                          <p:spTgt spid="446">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48087184"/>
                            </p:stCondLst>
                            <p:childTnLst>
                              <p:par>
                                <p:cTn id="32" presetClass="entr" nodeType="afterEffect" presetSubtype="5" presetID="3" grpId="3" fill="hold">
                                  <p:stCondLst>
                                    <p:cond delay="4000"/>
                                  </p:stCondLst>
                                  <p:iterate type="el" backwards="0">
                                    <p:tmAbs val="0"/>
                                  </p:iterate>
                                  <p:childTnLst>
                                    <p:set>
                                      <p:cBhvr>
                                        <p:cTn id="33" fill="hold"/>
                                        <p:tgtEl>
                                          <p:spTgt spid="447"/>
                                        </p:tgtEl>
                                        <p:attrNameLst>
                                          <p:attrName>style.visibility</p:attrName>
                                        </p:attrNameLst>
                                      </p:cBhvr>
                                      <p:to>
                                        <p:strVal val="visible"/>
                                      </p:to>
                                    </p:set>
                                    <p:animEffect filter="blinds(vertical)" transition="in">
                                      <p:cBhvr>
                                        <p:cTn id="34" dur="5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5" fill="hold" display="0">
                  <p:stCondLst>
                    <p:cond delay="indefinite"/>
                  </p:stCondLst>
                </p:cTn>
                <p:tgtEl>
                  <p:spTgt spid="448"/>
                </p:tgtEl>
              </p:cMediaNode>
            </p:audio>
          </p:childTnLst>
        </p:cTn>
      </p:par>
    </p:tnLst>
    <p:bldLst>
      <p:bldP build="whole" bldLvl="1" animBg="1" rev="0" advAuto="0" spid="447" grpId="3"/>
      <p:bldP build="p" bldLvl="5" animBg="1" rev="0" advAuto="0" spid="446"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451" name="What is “justification” ?…"/>
          <p:cNvSpPr/>
          <p:nvPr/>
        </p:nvSpPr>
        <p:spPr>
          <a:xfrm>
            <a:off x="0" y="2657333"/>
            <a:ext cx="9601200" cy="341658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99CCFF"/>
                </a:solidFill>
                <a:effectLst>
                  <a:outerShdw sx="100000" sy="100000" kx="0" ky="0" algn="b" rotWithShape="0" blurRad="12700" dist="25400" dir="2700000">
                    <a:srgbClr val="000000"/>
                  </a:outerShdw>
                </a:effectLst>
                <a:latin typeface="Arial"/>
                <a:ea typeface="Arial"/>
                <a:cs typeface="Arial"/>
                <a:sym typeface="Arial"/>
              </a:defRPr>
            </a:pPr>
            <a:r>
              <a:t>What is “justification” ?</a:t>
            </a:r>
          </a:p>
          <a:p>
            <a:pPr algn="l" defTabSz="914400">
              <a:spcBef>
                <a:spcPts val="21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300">
                <a:solidFill>
                  <a:srgbClr val="FFFFFF"/>
                </a:solidFill>
                <a:latin typeface="Arial"/>
                <a:ea typeface="Arial"/>
                <a:cs typeface="Arial"/>
                <a:sym typeface="Arial"/>
              </a:defRPr>
            </a:pPr>
            <a:r>
              <a:t>If I am justified the moment I confess Jesus Christ as Lord, and all of my sins (past, present and future) are covered by THAT REPENTANCE,      then how can God hold any sin against me once I have been “saved” </a:t>
            </a:r>
            <a:r>
              <a:rPr>
                <a:effectLst>
                  <a:outerShdw sx="100000" sy="100000" kx="0" ky="0" algn="b" rotWithShape="0" blurRad="12700" dist="25400" dir="2700000">
                    <a:srgbClr val="000000"/>
                  </a:outerShdw>
                </a:effectLst>
              </a:rPr>
              <a:t>?</a:t>
            </a:r>
            <a:endParaRPr>
              <a:effectLst>
                <a:outerShdw sx="100000" sy="100000" kx="0" ky="0" algn="b" rotWithShape="0" blurRad="12700" dist="25400" dir="2700000">
                  <a:srgbClr val="000000"/>
                </a:outerShdw>
              </a:effectLst>
            </a:endParaRP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66FF33"/>
                </a:solidFill>
                <a:effectLst>
                  <a:outerShdw sx="100000" sy="100000" kx="0" ky="0" algn="b" rotWithShape="0" blurRad="12700" dist="25400" dir="2700000">
                    <a:srgbClr val="000000"/>
                  </a:outerShdw>
                </a:effectLst>
                <a:latin typeface="Arial"/>
                <a:ea typeface="Arial"/>
                <a:cs typeface="Arial"/>
                <a:sym typeface="Arial"/>
              </a:defRPr>
            </a:pPr>
            <a:r>
              <a:t>Is salvation a                                                            “once saved, always saved” event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451">
                                            <p:bg/>
                                          </p:spTgt>
                                        </p:tgtEl>
                                        <p:attrNameLst>
                                          <p:attrName>style.visibility</p:attrName>
                                        </p:attrNameLst>
                                      </p:cBhvr>
                                      <p:to>
                                        <p:strVal val="visible"/>
                                      </p:to>
                                    </p:set>
                                    <p:anim calcmode="lin" valueType="num">
                                      <p:cBhvr>
                                        <p:cTn id="7" dur="500" fill="hold"/>
                                        <p:tgtEl>
                                          <p:spTgt spid="451">
                                            <p:bg/>
                                          </p:spTgt>
                                        </p:tgtEl>
                                        <p:attrNameLst>
                                          <p:attrName>ppt_w</p:attrName>
                                        </p:attrNameLst>
                                      </p:cBhvr>
                                      <p:tavLst>
                                        <p:tav tm="0" fmla="#ppt_w*sin(2.5*pi*$)">
                                          <p:val>
                                            <p:fltVal val="0"/>
                                          </p:val>
                                        </p:tav>
                                        <p:tav tm="100000">
                                          <p:val>
                                            <p:fltVal val="1"/>
                                          </p:val>
                                        </p:tav>
                                      </p:tavLst>
                                    </p:anim>
                                    <p:anim calcmode="lin" valueType="num">
                                      <p:cBhvr>
                                        <p:cTn id="8" dur="500" fill="hold"/>
                                        <p:tgtEl>
                                          <p:spTgt spid="451">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451">
                                            <p:txEl>
                                              <p:pRg st="0" end="0"/>
                                            </p:txEl>
                                          </p:spTgt>
                                        </p:tgtEl>
                                        <p:attrNameLst>
                                          <p:attrName>style.visibility</p:attrName>
                                        </p:attrNameLst>
                                      </p:cBhvr>
                                      <p:to>
                                        <p:strVal val="visible"/>
                                      </p:to>
                                    </p:set>
                                    <p:animEffect filter="fade" transition="in">
                                      <p:cBhvr>
                                        <p:cTn id="11" dur="500" fill="hold"/>
                                        <p:tgtEl>
                                          <p:spTgt spid="451">
                                            <p:txEl>
                                              <p:pRg st="0" end="0"/>
                                            </p:txEl>
                                          </p:spTgt>
                                        </p:tgtEl>
                                      </p:cBhvr>
                                    </p:animEffect>
                                    <p:anim calcmode="lin" valueType="num">
                                      <p:cBhvr>
                                        <p:cTn id="12" dur="500" fill="hold"/>
                                        <p:tgtEl>
                                          <p:spTgt spid="451">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4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451">
                                            <p:txEl>
                                              <p:pRg st="1" end="1"/>
                                            </p:txEl>
                                          </p:spTgt>
                                        </p:tgtEl>
                                        <p:attrNameLst>
                                          <p:attrName>style.visibility</p:attrName>
                                        </p:attrNameLst>
                                      </p:cBhvr>
                                      <p:to>
                                        <p:strVal val="visible"/>
                                      </p:to>
                                    </p:set>
                                    <p:animEffect filter="fade" transition="in">
                                      <p:cBhvr>
                                        <p:cTn id="18" dur="500" fill="hold"/>
                                        <p:tgtEl>
                                          <p:spTgt spid="451">
                                            <p:txEl>
                                              <p:pRg st="1" end="1"/>
                                            </p:txEl>
                                          </p:spTgt>
                                        </p:tgtEl>
                                      </p:cBhvr>
                                    </p:animEffect>
                                    <p:anim calcmode="lin" valueType="num">
                                      <p:cBhvr>
                                        <p:cTn id="19" dur="500" fill="hold"/>
                                        <p:tgtEl>
                                          <p:spTgt spid="451">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45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451">
                                            <p:txEl>
                                              <p:pRg st="2" end="2"/>
                                            </p:txEl>
                                          </p:spTgt>
                                        </p:tgtEl>
                                        <p:attrNameLst>
                                          <p:attrName>style.visibility</p:attrName>
                                        </p:attrNameLst>
                                      </p:cBhvr>
                                      <p:to>
                                        <p:strVal val="visible"/>
                                      </p:to>
                                    </p:set>
                                    <p:animEffect filter="fade" transition="in">
                                      <p:cBhvr>
                                        <p:cTn id="25" dur="500" fill="hold"/>
                                        <p:tgtEl>
                                          <p:spTgt spid="451">
                                            <p:txEl>
                                              <p:pRg st="2" end="2"/>
                                            </p:txEl>
                                          </p:spTgt>
                                        </p:tgtEl>
                                      </p:cBhvr>
                                    </p:animEffect>
                                    <p:anim calcmode="lin" valueType="num">
                                      <p:cBhvr>
                                        <p:cTn id="26" dur="500" fill="hold"/>
                                        <p:tgtEl>
                                          <p:spTgt spid="451">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451">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Tim Keller  -  Pastor in Manhattan"/>
          <p:cNvSpPr txBox="1"/>
          <p:nvPr/>
        </p:nvSpPr>
        <p:spPr>
          <a:xfrm>
            <a:off x="0" y="62537"/>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u="sng">
                <a:solidFill>
                  <a:srgbClr val="0000FF"/>
                </a:solidFill>
                <a:latin typeface="Arial"/>
                <a:ea typeface="Arial"/>
                <a:cs typeface="Arial"/>
                <a:sym typeface="Arial"/>
              </a:defRPr>
            </a:lvl1pPr>
          </a:lstStyle>
          <a:p>
            <a:pPr/>
            <a:r>
              <a:t>Tim Keller  -  Pastor in Manhattan</a:t>
            </a:r>
          </a:p>
        </p:txBody>
      </p:sp>
      <p:sp>
        <p:nvSpPr>
          <p:cNvPr id="456" name="It was Canon Holmes, of India, who more than twenty-five years ago called attention to the inferential character of the average man's faith in God.  To most people God is an inference, not a reality.  He is a deduction form the evidence which they consider adequate; but He remains personally unknown to the individual.  &quot;He must be,&quot; they say, &quot;therefore we believe He is.&quot;  Others do not go even so far as this; they know of Him only by hearsay.  They have never bothered to think the matter out for themselves, but have heard about Him from others, and have put belief in Him into the back of their minds along with the various odds and ends that make up their total creed.  To many others God is but an ideal, another name for goodness, or beauty, or truth; or He is law, or life, or the creative impulse back of the phenomena of existence."/>
          <p:cNvSpPr txBox="1"/>
          <p:nvPr/>
        </p:nvSpPr>
        <p:spPr>
          <a:xfrm>
            <a:off x="-1" y="-52551013"/>
            <a:ext cx="9144002" cy="27507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latin typeface="Arial"/>
                <a:ea typeface="Arial"/>
                <a:cs typeface="Arial"/>
                <a:sym typeface="Arial"/>
              </a:defRPr>
            </a:lvl1pPr>
          </a:lstStyle>
          <a:p>
            <a:pPr/>
            <a:r>
              <a:t>It was Canon Holmes, of India, who more than twenty-five years ago called attention to the inferential character of the average man's faith in God.  To most people God is an inference, not a reality.  He is a deduction form the evidence which they consider adequate; but He remains personally unknown to the individual.  "He must be," they say, "therefore we believe He is."  Others do not go even so far as this; they know of Him only by hearsay.  They have never bothered to think the matter out for themselves, but have heard about Him from others, and have put belief in Him into the back of their minds along with the various odds and ends that make up their total creed.  To many others God is but an ideal, another name for goodness, or beauty, or truth; or He is law, or life, or the creative impulse back of the phenomena of existence.</a:t>
            </a:r>
          </a:p>
        </p:txBody>
      </p:sp>
      <p:sp>
        <p:nvSpPr>
          <p:cNvPr id="457" name="Tim, a personal friend of our Pastor Alan, wrote in one of his books the following:…"/>
          <p:cNvSpPr txBox="1"/>
          <p:nvPr/>
        </p:nvSpPr>
        <p:spPr>
          <a:xfrm>
            <a:off x="0" y="1674438"/>
            <a:ext cx="9601200" cy="4987087"/>
          </a:xfrm>
          <a:prstGeom prst="rect">
            <a:avLst/>
          </a:prstGeom>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800">
                <a:solidFill>
                  <a:srgbClr val="0000CC"/>
                </a:solidFill>
                <a:latin typeface="Arial"/>
                <a:ea typeface="Arial"/>
                <a:cs typeface="Arial"/>
                <a:sym typeface="Arial"/>
              </a:defRPr>
            </a:pPr>
            <a:r>
              <a:t>Tim, a personal friend of our Pastor Alan, wrote in one of his books the following:</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800">
                <a:solidFill>
                  <a:srgbClr val="0000CC"/>
                </a:solidFill>
                <a:latin typeface="Arial"/>
                <a:ea typeface="Arial"/>
                <a:cs typeface="Arial"/>
                <a:sym typeface="Arial"/>
              </a:defRPr>
            </a:pPr>
            <a:r>
              <a:t>1 John 1:9 declares that when we confess our sins to God for salvation, God has no choice other than to forgive them and to cleanse us from “all” unrighteousness.  His Justice demands that since He allowed His own innocent Son, Jesus, to become the substitute regarding the punishment of any and every person who believes in Jesus and accepts Christ’s substitution in that regard, He cannot then also punish any who have accepted this offer on the part of Jesus Christ.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The GOOD NEWS of the Gospel!"/>
          <p:cNvSpPr txBox="1"/>
          <p:nvPr/>
        </p:nvSpPr>
        <p:spPr>
          <a:xfrm>
            <a:off x="0" y="-110879"/>
            <a:ext cx="9601200" cy="69007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200" u="sng">
                <a:solidFill>
                  <a:srgbClr val="FFFFFF"/>
                </a:solidFill>
                <a:latin typeface="Arial"/>
                <a:ea typeface="Arial"/>
                <a:cs typeface="Arial"/>
                <a:sym typeface="Arial"/>
              </a:defRPr>
            </a:lvl1pPr>
          </a:lstStyle>
          <a:p>
            <a:pPr/>
            <a:r>
              <a:t>The GOOD NEWS of the Gospel!</a:t>
            </a:r>
          </a:p>
        </p:txBody>
      </p:sp>
      <p:sp>
        <p:nvSpPr>
          <p:cNvPr id="460" name="(simple and pure)"/>
          <p:cNvSpPr txBox="1"/>
          <p:nvPr/>
        </p:nvSpPr>
        <p:spPr>
          <a:xfrm>
            <a:off x="0" y="722068"/>
            <a:ext cx="9601200" cy="554526"/>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a:solidFill>
                  <a:srgbClr val="C5000B"/>
                </a:solidFill>
                <a:latin typeface="Arial"/>
                <a:ea typeface="Arial"/>
                <a:cs typeface="Arial"/>
                <a:sym typeface="Arial"/>
              </a:defRPr>
            </a:lvl1pPr>
          </a:lstStyle>
          <a:p>
            <a:pPr/>
            <a:r>
              <a:t>(simple and pure)</a:t>
            </a:r>
          </a:p>
        </p:txBody>
      </p:sp>
      <p:sp>
        <p:nvSpPr>
          <p:cNvPr id="461" name="The GOSPEL is simple and pure…"/>
          <p:cNvSpPr/>
          <p:nvPr/>
        </p:nvSpPr>
        <p:spPr>
          <a:xfrm>
            <a:off x="0" y="1708643"/>
            <a:ext cx="9601200" cy="47551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The GOSPEL is simple and pure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There is nothing to “add to” the GOSPEL</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There is a subtle message </a:t>
            </a:r>
            <a:r>
              <a:rPr>
                <a:solidFill>
                  <a:srgbClr val="000000"/>
                </a:solidFill>
                <a:effectLst>
                  <a:outerShdw sx="100000" sy="100000" kx="0" ky="0" algn="b" rotWithShape="0" blurRad="12700" dist="25400" dir="2700000">
                    <a:srgbClr val="FFFFFF"/>
                  </a:outerShdw>
                </a:effectLst>
              </a:rPr>
              <a:t>?from Hell?</a:t>
            </a:r>
            <a:r>
              <a:t>:                    “you must add something to it”                                    “the GOSPEL can’t be that simple”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So we worry about it and                                             we are robbed of the GOSPEL’S power</a:t>
            </a:r>
          </a:p>
        </p:txBody>
      </p:sp>
      <p:sp>
        <p:nvSpPr>
          <p:cNvPr id="462"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463" name="RELIFE wright NO OTHER GOSPEL - GALATIANS 203 sermon_-25.mp3" descr="RELIFE wright NO OTHER GOSPEL - GALATIANS 203 sermon_-25.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5077550" fill="hold"/>
                                        <p:tgtEl>
                                          <p:spTgt spid="463"/>
                                        </p:tgtEl>
                                      </p:cBhvr>
                                    </p:cmd>
                                  </p:childTnLst>
                                </p:cTn>
                              </p:par>
                            </p:childTnLst>
                          </p:cTn>
                        </p:par>
                        <p:par>
                          <p:cTn id="7" fill="hold">
                            <p:stCondLst>
                              <p:cond delay="25077550"/>
                            </p:stCondLst>
                            <p:childTnLst>
                              <p:par>
                                <p:cTn id="8" presetClass="entr" nodeType="afterEffect" presetSubtype="2" presetID="2" grpId="2" fill="hold">
                                  <p:stCondLst>
                                    <p:cond delay="3000"/>
                                  </p:stCondLst>
                                  <p:iterate type="el" backwards="0">
                                    <p:tmAbs val="0"/>
                                  </p:iterate>
                                  <p:childTnLst>
                                    <p:set>
                                      <p:cBhvr>
                                        <p:cTn id="9" fill="hold"/>
                                        <p:tgtEl>
                                          <p:spTgt spid="461">
                                            <p:bg/>
                                          </p:spTgt>
                                        </p:tgtEl>
                                        <p:attrNameLst>
                                          <p:attrName>style.visibility</p:attrName>
                                        </p:attrNameLst>
                                      </p:cBhvr>
                                      <p:to>
                                        <p:strVal val="visible"/>
                                      </p:to>
                                    </p:set>
                                    <p:anim calcmode="lin" valueType="num">
                                      <p:cBhvr>
                                        <p:cTn id="10" dur="500" fill="hold"/>
                                        <p:tgtEl>
                                          <p:spTgt spid="461">
                                            <p:bg/>
                                          </p:spTgt>
                                        </p:tgtEl>
                                        <p:attrNameLst>
                                          <p:attrName>ppt_x</p:attrName>
                                        </p:attrNameLst>
                                      </p:cBhvr>
                                      <p:tavLst>
                                        <p:tav tm="0">
                                          <p:val>
                                            <p:strVal val="1+#ppt_w/2"/>
                                          </p:val>
                                        </p:tav>
                                        <p:tav tm="100000">
                                          <p:val>
                                            <p:strVal val="#ppt_x"/>
                                          </p:val>
                                        </p:tav>
                                      </p:tavLst>
                                    </p:anim>
                                    <p:anim calcmode="lin" valueType="num">
                                      <p:cBhvr>
                                        <p:cTn id="11" dur="500" fill="hold"/>
                                        <p:tgtEl>
                                          <p:spTgt spid="461">
                                            <p:bg/>
                                          </p:spTgt>
                                        </p:tgtEl>
                                        <p:attrNameLst>
                                          <p:attrName>ppt_y</p:attrName>
                                        </p:attrNameLst>
                                      </p:cBhvr>
                                      <p:tavLst>
                                        <p:tav tm="0">
                                          <p:val>
                                            <p:strVal val="#ppt_y"/>
                                          </p:val>
                                        </p:tav>
                                        <p:tav tm="100000">
                                          <p:val>
                                            <p:strVal val="#ppt_y"/>
                                          </p:val>
                                        </p:tav>
                                      </p:tavLst>
                                    </p:anim>
                                  </p:childTnLst>
                                </p:cTn>
                              </p:par>
                              <p:par>
                                <p:cTn id="12" presetClass="entr" nodeType="withEffect" presetSubtype="2" presetID="2" grpId="2" fill="hold">
                                  <p:stCondLst>
                                    <p:cond delay="3000"/>
                                  </p:stCondLst>
                                  <p:iterate type="el" backwards="0">
                                    <p:tmAbs val="0"/>
                                  </p:iterate>
                                  <p:childTnLst>
                                    <p:set>
                                      <p:cBhvr>
                                        <p:cTn id="13" fill="hold"/>
                                        <p:tgtEl>
                                          <p:spTgt spid="461">
                                            <p:txEl>
                                              <p:pRg st="0" end="0"/>
                                            </p:txEl>
                                          </p:spTgt>
                                        </p:tgtEl>
                                        <p:attrNameLst>
                                          <p:attrName>style.visibility</p:attrName>
                                        </p:attrNameLst>
                                      </p:cBhvr>
                                      <p:to>
                                        <p:strVal val="visible"/>
                                      </p:to>
                                    </p:set>
                                    <p:anim calcmode="lin" valueType="num">
                                      <p:cBhvr>
                                        <p:cTn id="14" dur="500" fill="hold"/>
                                        <p:tgtEl>
                                          <p:spTgt spid="461">
                                            <p:txEl>
                                              <p:pRg st="0" end="0"/>
                                            </p:txEl>
                                          </p:spTgt>
                                        </p:tgtEl>
                                        <p:attrNameLst>
                                          <p:attrName>ppt_x</p:attrName>
                                        </p:attrNameLst>
                                      </p:cBhvr>
                                      <p:tavLst>
                                        <p:tav tm="0">
                                          <p:val>
                                            <p:strVal val="1+#ppt_w/2"/>
                                          </p:val>
                                        </p:tav>
                                        <p:tav tm="100000">
                                          <p:val>
                                            <p:strVal val="#ppt_x"/>
                                          </p:val>
                                        </p:tav>
                                      </p:tavLst>
                                    </p:anim>
                                    <p:anim calcmode="lin" valueType="num">
                                      <p:cBhvr>
                                        <p:cTn id="15" dur="500" fill="hold"/>
                                        <p:tgtEl>
                                          <p:spTgt spid="461">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25081050"/>
                            </p:stCondLst>
                            <p:childTnLst>
                              <p:par>
                                <p:cTn id="17" presetClass="entr" nodeType="afterEffect" presetSubtype="2" presetID="2" grpId="2" fill="hold">
                                  <p:stCondLst>
                                    <p:cond delay="4000"/>
                                  </p:stCondLst>
                                  <p:iterate type="el" backwards="0">
                                    <p:tmAbs val="0"/>
                                  </p:iterate>
                                  <p:childTnLst>
                                    <p:set>
                                      <p:cBhvr>
                                        <p:cTn id="18" fill="hold"/>
                                        <p:tgtEl>
                                          <p:spTgt spid="461">
                                            <p:txEl>
                                              <p:pRg st="1" end="1"/>
                                            </p:txEl>
                                          </p:spTgt>
                                        </p:tgtEl>
                                        <p:attrNameLst>
                                          <p:attrName>style.visibility</p:attrName>
                                        </p:attrNameLst>
                                      </p:cBhvr>
                                      <p:to>
                                        <p:strVal val="visible"/>
                                      </p:to>
                                    </p:set>
                                    <p:anim calcmode="lin" valueType="num">
                                      <p:cBhvr>
                                        <p:cTn id="19" dur="500" fill="hold"/>
                                        <p:tgtEl>
                                          <p:spTgt spid="461">
                                            <p:txEl>
                                              <p:pRg st="1" end="1"/>
                                            </p:txEl>
                                          </p:spTgt>
                                        </p:tgtEl>
                                        <p:attrNameLst>
                                          <p:attrName>ppt_x</p:attrName>
                                        </p:attrNameLst>
                                      </p:cBhvr>
                                      <p:tavLst>
                                        <p:tav tm="0">
                                          <p:val>
                                            <p:strVal val="1+#ppt_w/2"/>
                                          </p:val>
                                        </p:tav>
                                        <p:tav tm="100000">
                                          <p:val>
                                            <p:strVal val="#ppt_x"/>
                                          </p:val>
                                        </p:tav>
                                      </p:tavLst>
                                    </p:anim>
                                    <p:anim calcmode="lin" valueType="num">
                                      <p:cBhvr>
                                        <p:cTn id="20" dur="500" fill="hold"/>
                                        <p:tgtEl>
                                          <p:spTgt spid="461">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25085550"/>
                            </p:stCondLst>
                            <p:childTnLst>
                              <p:par>
                                <p:cTn id="22" presetClass="entr" nodeType="afterEffect" presetSubtype="2" presetID="2" grpId="2" fill="hold">
                                  <p:stCondLst>
                                    <p:cond delay="10000"/>
                                  </p:stCondLst>
                                  <p:iterate type="el" backwards="0">
                                    <p:tmAbs val="0"/>
                                  </p:iterate>
                                  <p:childTnLst>
                                    <p:set>
                                      <p:cBhvr>
                                        <p:cTn id="23" fill="hold"/>
                                        <p:tgtEl>
                                          <p:spTgt spid="461">
                                            <p:txEl>
                                              <p:pRg st="2" end="2"/>
                                            </p:txEl>
                                          </p:spTgt>
                                        </p:tgtEl>
                                        <p:attrNameLst>
                                          <p:attrName>style.visibility</p:attrName>
                                        </p:attrNameLst>
                                      </p:cBhvr>
                                      <p:to>
                                        <p:strVal val="visible"/>
                                      </p:to>
                                    </p:set>
                                    <p:anim calcmode="lin" valueType="num">
                                      <p:cBhvr>
                                        <p:cTn id="24" dur="500" fill="hold"/>
                                        <p:tgtEl>
                                          <p:spTgt spid="461">
                                            <p:txEl>
                                              <p:pRg st="2" end="2"/>
                                            </p:txEl>
                                          </p:spTgt>
                                        </p:tgtEl>
                                        <p:attrNameLst>
                                          <p:attrName>ppt_x</p:attrName>
                                        </p:attrNameLst>
                                      </p:cBhvr>
                                      <p:tavLst>
                                        <p:tav tm="0">
                                          <p:val>
                                            <p:strVal val="1+#ppt_w/2"/>
                                          </p:val>
                                        </p:tav>
                                        <p:tav tm="100000">
                                          <p:val>
                                            <p:strVal val="#ppt_x"/>
                                          </p:val>
                                        </p:tav>
                                      </p:tavLst>
                                    </p:anim>
                                    <p:anim calcmode="lin" valueType="num">
                                      <p:cBhvr>
                                        <p:cTn id="25" dur="500" fill="hold"/>
                                        <p:tgtEl>
                                          <p:spTgt spid="461">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25096050"/>
                            </p:stCondLst>
                            <p:childTnLst>
                              <p:par>
                                <p:cTn id="27" presetClass="entr" nodeType="afterEffect" presetSubtype="2" presetID="2" grpId="2" fill="hold">
                                  <p:stCondLst>
                                    <p:cond delay="4000"/>
                                  </p:stCondLst>
                                  <p:iterate type="el" backwards="0">
                                    <p:tmAbs val="0"/>
                                  </p:iterate>
                                  <p:childTnLst>
                                    <p:set>
                                      <p:cBhvr>
                                        <p:cTn id="28" fill="hold"/>
                                        <p:tgtEl>
                                          <p:spTgt spid="461">
                                            <p:txEl>
                                              <p:pRg st="3" end="3"/>
                                            </p:txEl>
                                          </p:spTgt>
                                        </p:tgtEl>
                                        <p:attrNameLst>
                                          <p:attrName>style.visibility</p:attrName>
                                        </p:attrNameLst>
                                      </p:cBhvr>
                                      <p:to>
                                        <p:strVal val="visible"/>
                                      </p:to>
                                    </p:set>
                                    <p:anim calcmode="lin" valueType="num">
                                      <p:cBhvr>
                                        <p:cTn id="29" dur="500" fill="hold"/>
                                        <p:tgtEl>
                                          <p:spTgt spid="461">
                                            <p:txEl>
                                              <p:pRg st="3" end="3"/>
                                            </p:txEl>
                                          </p:spTgt>
                                        </p:tgtEl>
                                        <p:attrNameLst>
                                          <p:attrName>ppt_x</p:attrName>
                                        </p:attrNameLst>
                                      </p:cBhvr>
                                      <p:tavLst>
                                        <p:tav tm="0">
                                          <p:val>
                                            <p:strVal val="1+#ppt_w/2"/>
                                          </p:val>
                                        </p:tav>
                                        <p:tav tm="100000">
                                          <p:val>
                                            <p:strVal val="#ppt_x"/>
                                          </p:val>
                                        </p:tav>
                                      </p:tavLst>
                                    </p:anim>
                                    <p:anim calcmode="lin" valueType="num">
                                      <p:cBhvr>
                                        <p:cTn id="30" dur="500" fill="hold"/>
                                        <p:tgtEl>
                                          <p:spTgt spid="461">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25100550"/>
                            </p:stCondLst>
                            <p:childTnLst>
                              <p:par>
                                <p:cTn id="32" presetClass="entr" nodeType="afterEffect" presetSubtype="5" presetID="3" grpId="3" fill="hold">
                                  <p:stCondLst>
                                    <p:cond delay="6000"/>
                                  </p:stCondLst>
                                  <p:iterate type="el" backwards="0">
                                    <p:tmAbs val="0"/>
                                  </p:iterate>
                                  <p:childTnLst>
                                    <p:set>
                                      <p:cBhvr>
                                        <p:cTn id="33" fill="hold"/>
                                        <p:tgtEl>
                                          <p:spTgt spid="462"/>
                                        </p:tgtEl>
                                        <p:attrNameLst>
                                          <p:attrName>style.visibility</p:attrName>
                                        </p:attrNameLst>
                                      </p:cBhvr>
                                      <p:to>
                                        <p:strVal val="visible"/>
                                      </p:to>
                                    </p:set>
                                    <p:animEffect filter="blinds(vertical)" transition="in">
                                      <p:cBhvr>
                                        <p:cTn id="34" dur="5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5" fill="hold" display="0">
                  <p:stCondLst>
                    <p:cond delay="indefinite"/>
                  </p:stCondLst>
                </p:cTn>
                <p:tgtEl>
                  <p:spTgt spid="463"/>
                </p:tgtEl>
              </p:cMediaNode>
            </p:audio>
          </p:childTnLst>
        </p:cTn>
      </p:par>
    </p:tnLst>
    <p:bldLst>
      <p:bldP build="whole" bldLvl="1" animBg="1" rev="0" advAuto="0" spid="462" grpId="3"/>
      <p:bldP build="p" bldLvl="5" animBg="1" rev="0" advAuto="0" spid="461"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466" name="If I do NOT, as a Christian, confess my sins in order to be forgiven and cleansed from all unrighteousness, what then?…"/>
          <p:cNvSpPr/>
          <p:nvPr/>
        </p:nvSpPr>
        <p:spPr>
          <a:xfrm>
            <a:off x="0" y="1314943"/>
            <a:ext cx="9601200" cy="61013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9966"/>
                </a:solidFill>
                <a:effectLst>
                  <a:outerShdw sx="100000" sy="100000" kx="0" ky="0" algn="b" rotWithShape="0" blurRad="12700" dist="25400" dir="2700000">
                    <a:srgbClr val="000000"/>
                  </a:outerShdw>
                </a:effectLst>
                <a:latin typeface="Arial"/>
                <a:ea typeface="Arial"/>
                <a:cs typeface="Arial"/>
                <a:sym typeface="Arial"/>
              </a:defRPr>
            </a:pPr>
            <a:r>
              <a:t>If I do NOT, as a Christian, confess my sins in order to be forgiven and cleansed from all unrighteousness, what then?</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If 1 John Chapter 1 is not about Christians being required to go to confession, what is it about ?</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66FF"/>
                </a:solidFill>
                <a:effectLst>
                  <a:outerShdw sx="100000" sy="100000" kx="0" ky="0" algn="b" rotWithShape="0" blurRad="12700" dist="25400" dir="2700000">
                    <a:srgbClr val="000000"/>
                  </a:outerShdw>
                </a:effectLst>
                <a:latin typeface="Arial"/>
                <a:ea typeface="Arial"/>
                <a:cs typeface="Arial"/>
                <a:sym typeface="Arial"/>
              </a:defRPr>
            </a:pPr>
            <a:r>
              <a:t>If 1 John Chapter 1 does indeed direct us            as Christians to confess our sins for forgiveness and cleansing,                                             what sins are not covered by my salvation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466">
                                            <p:bg/>
                                          </p:spTgt>
                                        </p:tgtEl>
                                        <p:attrNameLst>
                                          <p:attrName>style.visibility</p:attrName>
                                        </p:attrNameLst>
                                      </p:cBhvr>
                                      <p:to>
                                        <p:strVal val="visible"/>
                                      </p:to>
                                    </p:set>
                                    <p:anim calcmode="lin" valueType="num">
                                      <p:cBhvr>
                                        <p:cTn id="7" dur="500" fill="hold"/>
                                        <p:tgtEl>
                                          <p:spTgt spid="466">
                                            <p:bg/>
                                          </p:spTgt>
                                        </p:tgtEl>
                                        <p:attrNameLst>
                                          <p:attrName>ppt_w</p:attrName>
                                        </p:attrNameLst>
                                      </p:cBhvr>
                                      <p:tavLst>
                                        <p:tav tm="0" fmla="#ppt_w*sin(2.5*pi*$)">
                                          <p:val>
                                            <p:fltVal val="0"/>
                                          </p:val>
                                        </p:tav>
                                        <p:tav tm="100000">
                                          <p:val>
                                            <p:fltVal val="1"/>
                                          </p:val>
                                        </p:tav>
                                      </p:tavLst>
                                    </p:anim>
                                    <p:anim calcmode="lin" valueType="num">
                                      <p:cBhvr>
                                        <p:cTn id="8" dur="500" fill="hold"/>
                                        <p:tgtEl>
                                          <p:spTgt spid="466">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466">
                                            <p:txEl>
                                              <p:pRg st="0" end="0"/>
                                            </p:txEl>
                                          </p:spTgt>
                                        </p:tgtEl>
                                        <p:attrNameLst>
                                          <p:attrName>style.visibility</p:attrName>
                                        </p:attrNameLst>
                                      </p:cBhvr>
                                      <p:to>
                                        <p:strVal val="visible"/>
                                      </p:to>
                                    </p:set>
                                    <p:animEffect filter="fade" transition="in">
                                      <p:cBhvr>
                                        <p:cTn id="11" dur="500" fill="hold"/>
                                        <p:tgtEl>
                                          <p:spTgt spid="466">
                                            <p:txEl>
                                              <p:pRg st="0" end="0"/>
                                            </p:txEl>
                                          </p:spTgt>
                                        </p:tgtEl>
                                      </p:cBhvr>
                                    </p:animEffect>
                                    <p:anim calcmode="lin" valueType="num">
                                      <p:cBhvr>
                                        <p:cTn id="12" dur="500" fill="hold"/>
                                        <p:tgtEl>
                                          <p:spTgt spid="466">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46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466">
                                            <p:txEl>
                                              <p:pRg st="1" end="1"/>
                                            </p:txEl>
                                          </p:spTgt>
                                        </p:tgtEl>
                                        <p:attrNameLst>
                                          <p:attrName>style.visibility</p:attrName>
                                        </p:attrNameLst>
                                      </p:cBhvr>
                                      <p:to>
                                        <p:strVal val="visible"/>
                                      </p:to>
                                    </p:set>
                                    <p:animEffect filter="fade" transition="in">
                                      <p:cBhvr>
                                        <p:cTn id="18" dur="500" fill="hold"/>
                                        <p:tgtEl>
                                          <p:spTgt spid="466">
                                            <p:txEl>
                                              <p:pRg st="1" end="1"/>
                                            </p:txEl>
                                          </p:spTgt>
                                        </p:tgtEl>
                                      </p:cBhvr>
                                    </p:animEffect>
                                    <p:anim calcmode="lin" valueType="num">
                                      <p:cBhvr>
                                        <p:cTn id="19" dur="500" fill="hold"/>
                                        <p:tgtEl>
                                          <p:spTgt spid="466">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46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466">
                                            <p:txEl>
                                              <p:pRg st="2" end="2"/>
                                            </p:txEl>
                                          </p:spTgt>
                                        </p:tgtEl>
                                        <p:attrNameLst>
                                          <p:attrName>style.visibility</p:attrName>
                                        </p:attrNameLst>
                                      </p:cBhvr>
                                      <p:to>
                                        <p:strVal val="visible"/>
                                      </p:to>
                                    </p:set>
                                    <p:animEffect filter="fade" transition="in">
                                      <p:cBhvr>
                                        <p:cTn id="25" dur="500" fill="hold"/>
                                        <p:tgtEl>
                                          <p:spTgt spid="466">
                                            <p:txEl>
                                              <p:pRg st="2" end="2"/>
                                            </p:txEl>
                                          </p:spTgt>
                                        </p:tgtEl>
                                      </p:cBhvr>
                                    </p:animEffect>
                                    <p:anim calcmode="lin" valueType="num">
                                      <p:cBhvr>
                                        <p:cTn id="26" dur="500" fill="hold"/>
                                        <p:tgtEl>
                                          <p:spTgt spid="466">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46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The GOOD NEWS of the Gospel!"/>
          <p:cNvSpPr txBox="1"/>
          <p:nvPr/>
        </p:nvSpPr>
        <p:spPr>
          <a:xfrm>
            <a:off x="0" y="-92245"/>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u="sng">
                <a:solidFill>
                  <a:srgbClr val="FFFFFF"/>
                </a:solidFill>
                <a:latin typeface="Arial"/>
                <a:ea typeface="Arial"/>
                <a:cs typeface="Arial"/>
                <a:sym typeface="Arial"/>
              </a:defRPr>
            </a:lvl1pPr>
          </a:lstStyle>
          <a:p>
            <a:pPr/>
            <a:r>
              <a:t>The GOOD NEWS of the Gospel!</a:t>
            </a:r>
          </a:p>
        </p:txBody>
      </p:sp>
      <p:sp>
        <p:nvSpPr>
          <p:cNvPr id="471" name="(peace or not peace, that is the question)"/>
          <p:cNvSpPr txBox="1"/>
          <p:nvPr/>
        </p:nvSpPr>
        <p:spPr>
          <a:xfrm>
            <a:off x="0" y="722068"/>
            <a:ext cx="9601200" cy="554526"/>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a:solidFill>
                  <a:srgbClr val="C5000B"/>
                </a:solidFill>
                <a:latin typeface="Arial"/>
                <a:ea typeface="Arial"/>
                <a:cs typeface="Arial"/>
                <a:sym typeface="Arial"/>
              </a:defRPr>
            </a:lvl1pPr>
          </a:lstStyle>
          <a:p>
            <a:pPr/>
            <a:r>
              <a:t>(peace or not peace, that is the question)</a:t>
            </a:r>
          </a:p>
        </p:txBody>
      </p:sp>
      <p:sp>
        <p:nvSpPr>
          <p:cNvPr id="472" name="“Peace, peace.” spoken to unbelieving world where there is no peace…"/>
          <p:cNvSpPr/>
          <p:nvPr/>
        </p:nvSpPr>
        <p:spPr>
          <a:xfrm>
            <a:off x="0" y="1441943"/>
            <a:ext cx="9601200" cy="52885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“Peace, peace.” spoken to unbelieving world where there is no peace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False message:  “Don’t worry; no problems.”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“Unrest, unrest,” to those who have                already received the peace of Christ.</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False message among believers:  “You need to do something to amend the GOSPEL    such that you can experience peace.”</a:t>
            </a:r>
          </a:p>
        </p:txBody>
      </p:sp>
      <p:sp>
        <p:nvSpPr>
          <p:cNvPr id="473"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474" name="RELIFE wright NO OTHER GOSPEL - GALATIANS 204 sermon_1-18.mp3" descr="RELIFE wright NO OTHER GOSPEL - GALATIANS 204 sermon_1-18.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8106124" fill="hold"/>
                                        <p:tgtEl>
                                          <p:spTgt spid="474"/>
                                        </p:tgtEl>
                                      </p:cBhvr>
                                    </p:cmd>
                                  </p:childTnLst>
                                </p:cTn>
                              </p:par>
                            </p:childTnLst>
                          </p:cTn>
                        </p:par>
                        <p:par>
                          <p:cTn id="7" fill="hold">
                            <p:stCondLst>
                              <p:cond delay="78106124"/>
                            </p:stCondLst>
                            <p:childTnLst>
                              <p:par>
                                <p:cTn id="8" presetClass="entr" nodeType="afterEffect" presetSubtype="6" presetID="18" grpId="2" fill="hold">
                                  <p:stCondLst>
                                    <p:cond delay="7000"/>
                                  </p:stCondLst>
                                  <p:iterate type="el" backwards="0">
                                    <p:tmAbs val="0"/>
                                  </p:iterate>
                                  <p:childTnLst>
                                    <p:set>
                                      <p:cBhvr>
                                        <p:cTn id="9" fill="hold"/>
                                        <p:tgtEl>
                                          <p:spTgt spid="472">
                                            <p:bg/>
                                          </p:spTgt>
                                        </p:tgtEl>
                                        <p:attrNameLst>
                                          <p:attrName>style.visibility</p:attrName>
                                        </p:attrNameLst>
                                      </p:cBhvr>
                                      <p:to>
                                        <p:strVal val="visible"/>
                                      </p:to>
                                    </p:set>
                                    <p:animEffect filter="strips(downRight)" transition="in">
                                      <p:cBhvr>
                                        <p:cTn id="10" dur="500"/>
                                        <p:tgtEl>
                                          <p:spTgt spid="472">
                                            <p:bg/>
                                          </p:spTgt>
                                        </p:tgtEl>
                                      </p:cBhvr>
                                    </p:animEffect>
                                  </p:childTnLst>
                                </p:cTn>
                              </p:par>
                              <p:par>
                                <p:cTn id="11" presetClass="entr" nodeType="withEffect" presetSubtype="6" presetID="18" grpId="2" fill="hold">
                                  <p:stCondLst>
                                    <p:cond delay="7000"/>
                                  </p:stCondLst>
                                  <p:iterate type="el" backwards="0">
                                    <p:tmAbs val="0"/>
                                  </p:iterate>
                                  <p:childTnLst>
                                    <p:set>
                                      <p:cBhvr>
                                        <p:cTn id="12" fill="hold"/>
                                        <p:tgtEl>
                                          <p:spTgt spid="472">
                                            <p:txEl>
                                              <p:pRg st="0" end="0"/>
                                            </p:txEl>
                                          </p:spTgt>
                                        </p:tgtEl>
                                        <p:attrNameLst>
                                          <p:attrName>style.visibility</p:attrName>
                                        </p:attrNameLst>
                                      </p:cBhvr>
                                      <p:to>
                                        <p:strVal val="visible"/>
                                      </p:to>
                                    </p:set>
                                    <p:animEffect filter="strips(downRight)" transition="in">
                                      <p:cBhvr>
                                        <p:cTn id="13" dur="500"/>
                                        <p:tgtEl>
                                          <p:spTgt spid="472">
                                            <p:txEl>
                                              <p:pRg st="0" end="0"/>
                                            </p:txEl>
                                          </p:spTgt>
                                        </p:tgtEl>
                                      </p:cBhvr>
                                    </p:animEffect>
                                  </p:childTnLst>
                                </p:cTn>
                              </p:par>
                            </p:childTnLst>
                          </p:cTn>
                        </p:par>
                        <p:par>
                          <p:cTn id="14" fill="hold">
                            <p:stCondLst>
                              <p:cond delay="78113624"/>
                            </p:stCondLst>
                            <p:childTnLst>
                              <p:par>
                                <p:cTn id="15" presetClass="entr" nodeType="afterEffect" presetSubtype="6" presetID="18" grpId="2" fill="hold">
                                  <p:stCondLst>
                                    <p:cond delay="25000"/>
                                  </p:stCondLst>
                                  <p:iterate type="el" backwards="0">
                                    <p:tmAbs val="0"/>
                                  </p:iterate>
                                  <p:childTnLst>
                                    <p:set>
                                      <p:cBhvr>
                                        <p:cTn id="16" fill="hold"/>
                                        <p:tgtEl>
                                          <p:spTgt spid="472">
                                            <p:txEl>
                                              <p:pRg st="1" end="1"/>
                                            </p:txEl>
                                          </p:spTgt>
                                        </p:tgtEl>
                                        <p:attrNameLst>
                                          <p:attrName>style.visibility</p:attrName>
                                        </p:attrNameLst>
                                      </p:cBhvr>
                                      <p:to>
                                        <p:strVal val="visible"/>
                                      </p:to>
                                    </p:set>
                                    <p:animEffect filter="strips(downRight)" transition="in">
                                      <p:cBhvr>
                                        <p:cTn id="17" dur="500"/>
                                        <p:tgtEl>
                                          <p:spTgt spid="472">
                                            <p:txEl>
                                              <p:pRg st="1" end="1"/>
                                            </p:txEl>
                                          </p:spTgt>
                                        </p:tgtEl>
                                      </p:cBhvr>
                                    </p:animEffect>
                                  </p:childTnLst>
                                </p:cTn>
                              </p:par>
                            </p:childTnLst>
                          </p:cTn>
                        </p:par>
                        <p:par>
                          <p:cTn id="18" fill="hold">
                            <p:stCondLst>
                              <p:cond delay="78139124"/>
                            </p:stCondLst>
                            <p:childTnLst>
                              <p:par>
                                <p:cTn id="19" presetClass="entr" nodeType="afterEffect" presetSubtype="6" presetID="18" grpId="2" fill="hold">
                                  <p:stCondLst>
                                    <p:cond delay="18000"/>
                                  </p:stCondLst>
                                  <p:iterate type="el" backwards="0">
                                    <p:tmAbs val="0"/>
                                  </p:iterate>
                                  <p:childTnLst>
                                    <p:set>
                                      <p:cBhvr>
                                        <p:cTn id="20" fill="hold"/>
                                        <p:tgtEl>
                                          <p:spTgt spid="472">
                                            <p:txEl>
                                              <p:pRg st="2" end="2"/>
                                            </p:txEl>
                                          </p:spTgt>
                                        </p:tgtEl>
                                        <p:attrNameLst>
                                          <p:attrName>style.visibility</p:attrName>
                                        </p:attrNameLst>
                                      </p:cBhvr>
                                      <p:to>
                                        <p:strVal val="visible"/>
                                      </p:to>
                                    </p:set>
                                    <p:animEffect filter="strips(downRight)" transition="in">
                                      <p:cBhvr>
                                        <p:cTn id="21" dur="500"/>
                                        <p:tgtEl>
                                          <p:spTgt spid="472">
                                            <p:txEl>
                                              <p:pRg st="2" end="2"/>
                                            </p:txEl>
                                          </p:spTgt>
                                        </p:tgtEl>
                                      </p:cBhvr>
                                    </p:animEffect>
                                  </p:childTnLst>
                                </p:cTn>
                              </p:par>
                            </p:childTnLst>
                          </p:cTn>
                        </p:par>
                        <p:par>
                          <p:cTn id="22" fill="hold">
                            <p:stCondLst>
                              <p:cond delay="78157624"/>
                            </p:stCondLst>
                            <p:childTnLst>
                              <p:par>
                                <p:cTn id="23" presetClass="entr" nodeType="afterEffect" presetSubtype="6" presetID="18" grpId="2" fill="hold">
                                  <p:stCondLst>
                                    <p:cond delay="23000"/>
                                  </p:stCondLst>
                                  <p:iterate type="el" backwards="0">
                                    <p:tmAbs val="0"/>
                                  </p:iterate>
                                  <p:childTnLst>
                                    <p:set>
                                      <p:cBhvr>
                                        <p:cTn id="24" fill="hold"/>
                                        <p:tgtEl>
                                          <p:spTgt spid="472">
                                            <p:txEl>
                                              <p:pRg st="3" end="3"/>
                                            </p:txEl>
                                          </p:spTgt>
                                        </p:tgtEl>
                                        <p:attrNameLst>
                                          <p:attrName>style.visibility</p:attrName>
                                        </p:attrNameLst>
                                      </p:cBhvr>
                                      <p:to>
                                        <p:strVal val="visible"/>
                                      </p:to>
                                    </p:set>
                                    <p:animEffect filter="strips(downRight)" transition="in">
                                      <p:cBhvr>
                                        <p:cTn id="25" dur="500"/>
                                        <p:tgtEl>
                                          <p:spTgt spid="472">
                                            <p:txEl>
                                              <p:pRg st="3" end="3"/>
                                            </p:txEl>
                                          </p:spTgt>
                                        </p:tgtEl>
                                      </p:cBhvr>
                                    </p:animEffect>
                                  </p:childTnLst>
                                </p:cTn>
                              </p:par>
                            </p:childTnLst>
                          </p:cTn>
                        </p:par>
                        <p:par>
                          <p:cTn id="26" fill="hold">
                            <p:stCondLst>
                              <p:cond delay="78181124"/>
                            </p:stCondLst>
                            <p:childTnLst>
                              <p:par>
                                <p:cTn id="27" presetClass="entr" nodeType="afterEffect" presetSubtype="5" presetID="3" grpId="3" fill="hold">
                                  <p:stCondLst>
                                    <p:cond delay="7250"/>
                                  </p:stCondLst>
                                  <p:iterate type="el" backwards="0">
                                    <p:tmAbs val="0"/>
                                  </p:iterate>
                                  <p:childTnLst>
                                    <p:set>
                                      <p:cBhvr>
                                        <p:cTn id="28" fill="hold"/>
                                        <p:tgtEl>
                                          <p:spTgt spid="473"/>
                                        </p:tgtEl>
                                        <p:attrNameLst>
                                          <p:attrName>style.visibility</p:attrName>
                                        </p:attrNameLst>
                                      </p:cBhvr>
                                      <p:to>
                                        <p:strVal val="visible"/>
                                      </p:to>
                                    </p:set>
                                    <p:animEffect filter="blinds(vertical)" transition="in">
                                      <p:cBhvr>
                                        <p:cTn id="29" dur="500"/>
                                        <p:tgtEl>
                                          <p:spTgt spid="473"/>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0" fill="hold" display="0">
                  <p:stCondLst>
                    <p:cond delay="indefinite"/>
                  </p:stCondLst>
                </p:cTn>
                <p:tgtEl>
                  <p:spTgt spid="474"/>
                </p:tgtEl>
              </p:cMediaNode>
            </p:audio>
          </p:childTnLst>
        </p:cTn>
      </p:par>
    </p:tnLst>
    <p:bldLst>
      <p:bldP build="whole" bldLvl="1" animBg="1" rev="0" advAuto="0" spid="473" grpId="3"/>
      <p:bldP build="p" bldLvl="5" animBg="1" rev="0" advAuto="0" spid="472"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477" name="First of all, does the unrest only come as a message from Hell or are we NOT at REST because our circumstances overwhelm us?…"/>
          <p:cNvSpPr/>
          <p:nvPr/>
        </p:nvSpPr>
        <p:spPr>
          <a:xfrm>
            <a:off x="0" y="2115043"/>
            <a:ext cx="9601200" cy="45011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6600"/>
                </a:solidFill>
                <a:effectLst>
                  <a:outerShdw sx="100000" sy="100000" kx="0" ky="0" algn="b" rotWithShape="0" blurRad="12700" dist="25400" dir="2700000">
                    <a:srgbClr val="000000"/>
                  </a:outerShdw>
                </a:effectLst>
                <a:latin typeface="Arial"/>
                <a:ea typeface="Arial"/>
                <a:cs typeface="Arial"/>
                <a:sym typeface="Arial"/>
              </a:defRPr>
            </a:pPr>
            <a:r>
              <a:t>First of all, does the unrest only come as a message from Hell or are we NOT at REST because our circumstances overwhelm us?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99"/>
                </a:solidFill>
                <a:effectLst>
                  <a:outerShdw sx="100000" sy="100000" kx="0" ky="0" algn="b" rotWithShape="0" blurRad="12700" dist="25400" dir="2700000">
                    <a:srgbClr val="000000"/>
                  </a:outerShdw>
                </a:effectLst>
                <a:latin typeface="Arial"/>
                <a:ea typeface="Arial"/>
                <a:cs typeface="Arial"/>
                <a:sym typeface="Arial"/>
              </a:defRPr>
            </a:pPr>
            <a:r>
              <a:t>What are the things in your life that cause you to worry, or be afraid ?</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0000"/>
                </a:solidFill>
                <a:effectLst>
                  <a:outerShdw sx="100000" sy="100000" kx="0" ky="0" algn="b" rotWithShape="0" blurRad="12700" dist="25400" dir="2700000">
                    <a:srgbClr val="000000"/>
                  </a:outerShdw>
                </a:effectLst>
                <a:latin typeface="Arial"/>
                <a:ea typeface="Arial"/>
                <a:cs typeface="Arial"/>
                <a:sym typeface="Arial"/>
              </a:defRPr>
            </a:pPr>
            <a:r>
              <a:t>What is it that we DO NOT BELIEVE that lets us continue to be stressed out and fearful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477">
                                            <p:bg/>
                                          </p:spTgt>
                                        </p:tgtEl>
                                        <p:attrNameLst>
                                          <p:attrName>style.visibility</p:attrName>
                                        </p:attrNameLst>
                                      </p:cBhvr>
                                      <p:to>
                                        <p:strVal val="visible"/>
                                      </p:to>
                                    </p:set>
                                    <p:anim calcmode="lin" valueType="num">
                                      <p:cBhvr>
                                        <p:cTn id="7" dur="500" fill="hold"/>
                                        <p:tgtEl>
                                          <p:spTgt spid="477">
                                            <p:bg/>
                                          </p:spTgt>
                                        </p:tgtEl>
                                        <p:attrNameLst>
                                          <p:attrName>ppt_w</p:attrName>
                                        </p:attrNameLst>
                                      </p:cBhvr>
                                      <p:tavLst>
                                        <p:tav tm="0" fmla="#ppt_w*sin(2.5*pi*$)">
                                          <p:val>
                                            <p:fltVal val="0"/>
                                          </p:val>
                                        </p:tav>
                                        <p:tav tm="100000">
                                          <p:val>
                                            <p:fltVal val="1"/>
                                          </p:val>
                                        </p:tav>
                                      </p:tavLst>
                                    </p:anim>
                                    <p:anim calcmode="lin" valueType="num">
                                      <p:cBhvr>
                                        <p:cTn id="8" dur="500" fill="hold"/>
                                        <p:tgtEl>
                                          <p:spTgt spid="477">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477">
                                            <p:txEl>
                                              <p:pRg st="0" end="0"/>
                                            </p:txEl>
                                          </p:spTgt>
                                        </p:tgtEl>
                                        <p:attrNameLst>
                                          <p:attrName>style.visibility</p:attrName>
                                        </p:attrNameLst>
                                      </p:cBhvr>
                                      <p:to>
                                        <p:strVal val="visible"/>
                                      </p:to>
                                    </p:set>
                                    <p:animEffect filter="fade" transition="in">
                                      <p:cBhvr>
                                        <p:cTn id="11" dur="500" fill="hold"/>
                                        <p:tgtEl>
                                          <p:spTgt spid="477">
                                            <p:txEl>
                                              <p:pRg st="0" end="0"/>
                                            </p:txEl>
                                          </p:spTgt>
                                        </p:tgtEl>
                                      </p:cBhvr>
                                    </p:animEffect>
                                    <p:anim calcmode="lin" valueType="num">
                                      <p:cBhvr>
                                        <p:cTn id="12" dur="500" fill="hold"/>
                                        <p:tgtEl>
                                          <p:spTgt spid="477">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47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477">
                                            <p:txEl>
                                              <p:pRg st="1" end="1"/>
                                            </p:txEl>
                                          </p:spTgt>
                                        </p:tgtEl>
                                        <p:attrNameLst>
                                          <p:attrName>style.visibility</p:attrName>
                                        </p:attrNameLst>
                                      </p:cBhvr>
                                      <p:to>
                                        <p:strVal val="visible"/>
                                      </p:to>
                                    </p:set>
                                    <p:animEffect filter="fade" transition="in">
                                      <p:cBhvr>
                                        <p:cTn id="18" dur="500" fill="hold"/>
                                        <p:tgtEl>
                                          <p:spTgt spid="477">
                                            <p:txEl>
                                              <p:pRg st="1" end="1"/>
                                            </p:txEl>
                                          </p:spTgt>
                                        </p:tgtEl>
                                      </p:cBhvr>
                                    </p:animEffect>
                                    <p:anim calcmode="lin" valueType="num">
                                      <p:cBhvr>
                                        <p:cTn id="19" dur="500" fill="hold"/>
                                        <p:tgtEl>
                                          <p:spTgt spid="477">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47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477">
                                            <p:txEl>
                                              <p:pRg st="2" end="2"/>
                                            </p:txEl>
                                          </p:spTgt>
                                        </p:tgtEl>
                                        <p:attrNameLst>
                                          <p:attrName>style.visibility</p:attrName>
                                        </p:attrNameLst>
                                      </p:cBhvr>
                                      <p:to>
                                        <p:strVal val="visible"/>
                                      </p:to>
                                    </p:set>
                                    <p:animEffect filter="fade" transition="in">
                                      <p:cBhvr>
                                        <p:cTn id="25" dur="500" fill="hold"/>
                                        <p:tgtEl>
                                          <p:spTgt spid="477">
                                            <p:txEl>
                                              <p:pRg st="2" end="2"/>
                                            </p:txEl>
                                          </p:spTgt>
                                        </p:tgtEl>
                                      </p:cBhvr>
                                    </p:animEffect>
                                    <p:anim calcmode="lin" valueType="num">
                                      <p:cBhvr>
                                        <p:cTn id="26" dur="500" fill="hold"/>
                                        <p:tgtEl>
                                          <p:spTgt spid="477">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47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This week’s report:"/>
          <p:cNvSpPr txBox="1"/>
          <p:nvPr/>
        </p:nvSpPr>
        <p:spPr>
          <a:xfrm>
            <a:off x="0" y="396875"/>
            <a:ext cx="9601200" cy="856211"/>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spcBef>
                <a:spcPts val="3200"/>
              </a:spcBef>
              <a:defRPr sz="5400">
                <a:solidFill>
                  <a:srgbClr val="CC0066"/>
                </a:solidFill>
                <a:latin typeface="Arial"/>
                <a:ea typeface="Arial"/>
                <a:cs typeface="Arial"/>
                <a:sym typeface="Arial"/>
              </a:defRPr>
            </a:lvl1pPr>
          </a:lstStyle>
          <a:p>
            <a:pPr/>
            <a:r>
              <a:t>This week’s report:</a:t>
            </a:r>
          </a:p>
        </p:txBody>
      </p:sp>
      <p:sp>
        <p:nvSpPr>
          <p:cNvPr id="405" name="Inspiration, revelation, experience"/>
          <p:cNvSpPr txBox="1"/>
          <p:nvPr/>
        </p:nvSpPr>
        <p:spPr>
          <a:xfrm>
            <a:off x="0" y="1692275"/>
            <a:ext cx="9601200" cy="70796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spcBef>
                <a:spcPts val="2600"/>
              </a:spcBef>
              <a:defRPr sz="4400">
                <a:solidFill>
                  <a:srgbClr val="CC0066"/>
                </a:solidFill>
                <a:latin typeface="Arial"/>
                <a:ea typeface="Arial"/>
                <a:cs typeface="Arial"/>
                <a:sym typeface="Arial"/>
              </a:defRPr>
            </a:lvl1pPr>
          </a:lstStyle>
          <a:p>
            <a:pPr/>
            <a:r>
              <a:t>Inspiration, revelation, experience</a:t>
            </a:r>
          </a:p>
        </p:txBody>
      </p:sp>
      <p:sp>
        <p:nvSpPr>
          <p:cNvPr id="406" name="Jesus Calling"/>
          <p:cNvSpPr txBox="1"/>
          <p:nvPr/>
        </p:nvSpPr>
        <p:spPr>
          <a:xfrm>
            <a:off x="0" y="3902075"/>
            <a:ext cx="9601200" cy="70796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spcBef>
                <a:spcPts val="2600"/>
              </a:spcBef>
              <a:defRPr sz="4400">
                <a:solidFill>
                  <a:srgbClr val="0000A4"/>
                </a:solidFill>
                <a:latin typeface="Arial"/>
                <a:ea typeface="Arial"/>
                <a:cs typeface="Arial"/>
                <a:sym typeface="Arial"/>
              </a:defRPr>
            </a:lvl1pPr>
          </a:lstStyle>
          <a:p>
            <a:pPr/>
            <a:r>
              <a:t>Jesus Calling</a:t>
            </a:r>
          </a:p>
        </p:txBody>
      </p:sp>
      <p:sp>
        <p:nvSpPr>
          <p:cNvPr id="407" name="Prayer for enlightenment                          from this message."/>
          <p:cNvSpPr txBox="1"/>
          <p:nvPr/>
        </p:nvSpPr>
        <p:spPr>
          <a:xfrm>
            <a:off x="0" y="5045075"/>
            <a:ext cx="9601200" cy="134296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spcBef>
                <a:spcPts val="2600"/>
              </a:spcBef>
              <a:defRPr sz="4400">
                <a:solidFill>
                  <a:srgbClr val="FFFF00"/>
                </a:solidFill>
                <a:latin typeface="Arial"/>
                <a:ea typeface="Arial"/>
                <a:cs typeface="Arial"/>
                <a:sym typeface="Arial"/>
              </a:defRPr>
            </a:lvl1pPr>
          </a:lstStyle>
          <a:p>
            <a:pPr/>
            <a:r>
              <a:t>Prayer for enlightenment                          from this message.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06"/>
                                        </p:tgtEl>
                                        <p:attrNameLst>
                                          <p:attrName>style.visibility</p:attrName>
                                        </p:attrNameLst>
                                      </p:cBhvr>
                                      <p:to>
                                        <p:strVal val="visible"/>
                                      </p:to>
                                    </p:set>
                                    <p:anim calcmode="lin" valueType="num">
                                      <p:cBhvr>
                                        <p:cTn id="7" dur="500" fill="hold"/>
                                        <p:tgtEl>
                                          <p:spTgt spid="406"/>
                                        </p:tgtEl>
                                        <p:attrNameLst>
                                          <p:attrName>ppt_w</p:attrName>
                                        </p:attrNameLst>
                                      </p:cBhvr>
                                      <p:tavLst>
                                        <p:tav tm="0">
                                          <p:val>
                                            <p:fltVal val="0"/>
                                          </p:val>
                                        </p:tav>
                                        <p:tav tm="100000">
                                          <p:val>
                                            <p:strVal val="#ppt_w"/>
                                          </p:val>
                                        </p:tav>
                                      </p:tavLst>
                                    </p:anim>
                                    <p:anim calcmode="lin" valueType="num">
                                      <p:cBhvr>
                                        <p:cTn id="8" dur="500" fill="hold"/>
                                        <p:tgtEl>
                                          <p:spTgt spid="40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407"/>
                                        </p:tgtEl>
                                        <p:attrNameLst>
                                          <p:attrName>style.visibility</p:attrName>
                                        </p:attrNameLst>
                                      </p:cBhvr>
                                      <p:to>
                                        <p:strVal val="visible"/>
                                      </p:to>
                                    </p:set>
                                    <p:animEffect filter="wipe(left)" transition="in">
                                      <p:cBhvr>
                                        <p:cTn id="13" dur="5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1"/>
      <p:bldP build="whole" bldLvl="1" animBg="1" rev="0" advAuto="0" spid="407"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The GOOD NEWS of the Gospel!"/>
          <p:cNvSpPr txBox="1"/>
          <p:nvPr/>
        </p:nvSpPr>
        <p:spPr>
          <a:xfrm>
            <a:off x="0" y="-92245"/>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u="sng">
                <a:solidFill>
                  <a:srgbClr val="FFFFFF"/>
                </a:solidFill>
                <a:latin typeface="Arial"/>
                <a:ea typeface="Arial"/>
                <a:cs typeface="Arial"/>
                <a:sym typeface="Arial"/>
              </a:defRPr>
            </a:lvl1pPr>
          </a:lstStyle>
          <a:p>
            <a:pPr/>
            <a:r>
              <a:t>The GOOD NEWS of the Gospel!</a:t>
            </a:r>
          </a:p>
        </p:txBody>
      </p:sp>
      <p:sp>
        <p:nvSpPr>
          <p:cNvPr id="482" name="(what on earth happened in the Garden anyway)"/>
          <p:cNvSpPr txBox="1"/>
          <p:nvPr/>
        </p:nvSpPr>
        <p:spPr>
          <a:xfrm>
            <a:off x="0" y="722068"/>
            <a:ext cx="9601200" cy="554526"/>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a:solidFill>
                  <a:srgbClr val="C5000B"/>
                </a:solidFill>
                <a:latin typeface="Arial"/>
                <a:ea typeface="Arial"/>
                <a:cs typeface="Arial"/>
                <a:sym typeface="Arial"/>
              </a:defRPr>
            </a:lvl1pPr>
          </a:lstStyle>
          <a:p>
            <a:pPr/>
            <a:r>
              <a:t>(what on earth happened in the Garden anyway)</a:t>
            </a:r>
          </a:p>
        </p:txBody>
      </p:sp>
      <p:sp>
        <p:nvSpPr>
          <p:cNvPr id="483" name="perfect dwelling,                                        perfect blessing,                                                 perfect fellowship…"/>
          <p:cNvSpPr/>
          <p:nvPr/>
        </p:nvSpPr>
        <p:spPr>
          <a:xfrm>
            <a:off x="0" y="1441943"/>
            <a:ext cx="9601200" cy="52885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perfect dwelling,                                        perfect blessing,                                                 perfect fellowship</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No shame -- Complete Freedom</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Satan’s lie:  You must DO to BE “blessed.”</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as soon as they believed that they had to do something in order to be blessed more fully, they lost the blessing they already knew</a:t>
            </a:r>
          </a:p>
        </p:txBody>
      </p:sp>
      <p:sp>
        <p:nvSpPr>
          <p:cNvPr id="484"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485" name="RELIFE wright NO OTHER GOSPEL - GALATIANS 205 sermon_2-12.mp3" descr="RELIFE wright NO OTHER GOSPEL - GALATIANS 205 sermon_2-12.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2179595" fill="hold"/>
                                        <p:tgtEl>
                                          <p:spTgt spid="485"/>
                                        </p:tgtEl>
                                      </p:cBhvr>
                                    </p:cmd>
                                  </p:childTnLst>
                                </p:cTn>
                              </p:par>
                            </p:childTnLst>
                          </p:cTn>
                        </p:par>
                        <p:par>
                          <p:cTn id="7" fill="hold">
                            <p:stCondLst>
                              <p:cond delay="132179595"/>
                            </p:stCondLst>
                            <p:childTnLst>
                              <p:par>
                                <p:cTn id="8" presetClass="entr" nodeType="afterEffect" presetSubtype="6" presetID="18" grpId="2" fill="hold">
                                  <p:stCondLst>
                                    <p:cond delay="13000"/>
                                  </p:stCondLst>
                                  <p:iterate type="el" backwards="0">
                                    <p:tmAbs val="0"/>
                                  </p:iterate>
                                  <p:childTnLst>
                                    <p:set>
                                      <p:cBhvr>
                                        <p:cTn id="9" fill="hold"/>
                                        <p:tgtEl>
                                          <p:spTgt spid="483">
                                            <p:bg/>
                                          </p:spTgt>
                                        </p:tgtEl>
                                        <p:attrNameLst>
                                          <p:attrName>style.visibility</p:attrName>
                                        </p:attrNameLst>
                                      </p:cBhvr>
                                      <p:to>
                                        <p:strVal val="visible"/>
                                      </p:to>
                                    </p:set>
                                    <p:animEffect filter="strips(downRight)" transition="in">
                                      <p:cBhvr>
                                        <p:cTn id="10" dur="500"/>
                                        <p:tgtEl>
                                          <p:spTgt spid="483">
                                            <p:bg/>
                                          </p:spTgt>
                                        </p:tgtEl>
                                      </p:cBhvr>
                                    </p:animEffect>
                                  </p:childTnLst>
                                </p:cTn>
                              </p:par>
                              <p:par>
                                <p:cTn id="11" presetClass="entr" nodeType="withEffect" presetSubtype="6" presetID="18" grpId="2" fill="hold">
                                  <p:stCondLst>
                                    <p:cond delay="13000"/>
                                  </p:stCondLst>
                                  <p:iterate type="el" backwards="0">
                                    <p:tmAbs val="0"/>
                                  </p:iterate>
                                  <p:childTnLst>
                                    <p:set>
                                      <p:cBhvr>
                                        <p:cTn id="12" fill="hold"/>
                                        <p:tgtEl>
                                          <p:spTgt spid="483">
                                            <p:txEl>
                                              <p:pRg st="0" end="0"/>
                                            </p:txEl>
                                          </p:spTgt>
                                        </p:tgtEl>
                                        <p:attrNameLst>
                                          <p:attrName>style.visibility</p:attrName>
                                        </p:attrNameLst>
                                      </p:cBhvr>
                                      <p:to>
                                        <p:strVal val="visible"/>
                                      </p:to>
                                    </p:set>
                                    <p:animEffect filter="strips(downRight)" transition="in">
                                      <p:cBhvr>
                                        <p:cTn id="13" dur="500"/>
                                        <p:tgtEl>
                                          <p:spTgt spid="483">
                                            <p:txEl>
                                              <p:pRg st="0" end="0"/>
                                            </p:txEl>
                                          </p:spTgt>
                                        </p:tgtEl>
                                      </p:cBhvr>
                                    </p:animEffect>
                                  </p:childTnLst>
                                </p:cTn>
                              </p:par>
                            </p:childTnLst>
                          </p:cTn>
                        </p:par>
                        <p:par>
                          <p:cTn id="14" fill="hold">
                            <p:stCondLst>
                              <p:cond delay="132193095"/>
                            </p:stCondLst>
                            <p:childTnLst>
                              <p:par>
                                <p:cTn id="15" presetClass="entr" nodeType="afterEffect" presetSubtype="6" presetID="18" grpId="2" fill="hold">
                                  <p:stCondLst>
                                    <p:cond delay="53500"/>
                                  </p:stCondLst>
                                  <p:iterate type="el" backwards="0">
                                    <p:tmAbs val="0"/>
                                  </p:iterate>
                                  <p:childTnLst>
                                    <p:set>
                                      <p:cBhvr>
                                        <p:cTn id="16" fill="hold"/>
                                        <p:tgtEl>
                                          <p:spTgt spid="483">
                                            <p:txEl>
                                              <p:pRg st="1" end="1"/>
                                            </p:txEl>
                                          </p:spTgt>
                                        </p:tgtEl>
                                        <p:attrNameLst>
                                          <p:attrName>style.visibility</p:attrName>
                                        </p:attrNameLst>
                                      </p:cBhvr>
                                      <p:to>
                                        <p:strVal val="visible"/>
                                      </p:to>
                                    </p:set>
                                    <p:animEffect filter="strips(downRight)" transition="in">
                                      <p:cBhvr>
                                        <p:cTn id="17" dur="500"/>
                                        <p:tgtEl>
                                          <p:spTgt spid="483">
                                            <p:txEl>
                                              <p:pRg st="1" end="1"/>
                                            </p:txEl>
                                          </p:spTgt>
                                        </p:tgtEl>
                                      </p:cBhvr>
                                    </p:animEffect>
                                  </p:childTnLst>
                                </p:cTn>
                              </p:par>
                            </p:childTnLst>
                          </p:cTn>
                        </p:par>
                        <p:par>
                          <p:cTn id="18" fill="hold">
                            <p:stCondLst>
                              <p:cond delay="132247095"/>
                            </p:stCondLst>
                            <p:childTnLst>
                              <p:par>
                                <p:cTn id="19" presetClass="entr" nodeType="afterEffect" presetSubtype="6" presetID="18" grpId="2" fill="hold">
                                  <p:stCondLst>
                                    <p:cond delay="12000"/>
                                  </p:stCondLst>
                                  <p:iterate type="el" backwards="0">
                                    <p:tmAbs val="0"/>
                                  </p:iterate>
                                  <p:childTnLst>
                                    <p:set>
                                      <p:cBhvr>
                                        <p:cTn id="20" fill="hold"/>
                                        <p:tgtEl>
                                          <p:spTgt spid="483">
                                            <p:txEl>
                                              <p:pRg st="2" end="2"/>
                                            </p:txEl>
                                          </p:spTgt>
                                        </p:tgtEl>
                                        <p:attrNameLst>
                                          <p:attrName>style.visibility</p:attrName>
                                        </p:attrNameLst>
                                      </p:cBhvr>
                                      <p:to>
                                        <p:strVal val="visible"/>
                                      </p:to>
                                    </p:set>
                                    <p:animEffect filter="strips(downRight)" transition="in">
                                      <p:cBhvr>
                                        <p:cTn id="21" dur="500"/>
                                        <p:tgtEl>
                                          <p:spTgt spid="483">
                                            <p:txEl>
                                              <p:pRg st="2" end="2"/>
                                            </p:txEl>
                                          </p:spTgt>
                                        </p:tgtEl>
                                      </p:cBhvr>
                                    </p:animEffect>
                                  </p:childTnLst>
                                </p:cTn>
                              </p:par>
                            </p:childTnLst>
                          </p:cTn>
                        </p:par>
                        <p:par>
                          <p:cTn id="22" fill="hold">
                            <p:stCondLst>
                              <p:cond delay="132259595"/>
                            </p:stCondLst>
                            <p:childTnLst>
                              <p:par>
                                <p:cTn id="23" presetClass="entr" nodeType="afterEffect" presetSubtype="6" presetID="18" grpId="2" fill="hold">
                                  <p:stCondLst>
                                    <p:cond delay="12000"/>
                                  </p:stCondLst>
                                  <p:iterate type="el" backwards="0">
                                    <p:tmAbs val="0"/>
                                  </p:iterate>
                                  <p:childTnLst>
                                    <p:set>
                                      <p:cBhvr>
                                        <p:cTn id="24" fill="hold"/>
                                        <p:tgtEl>
                                          <p:spTgt spid="483">
                                            <p:txEl>
                                              <p:pRg st="3" end="3"/>
                                            </p:txEl>
                                          </p:spTgt>
                                        </p:tgtEl>
                                        <p:attrNameLst>
                                          <p:attrName>style.visibility</p:attrName>
                                        </p:attrNameLst>
                                      </p:cBhvr>
                                      <p:to>
                                        <p:strVal val="visible"/>
                                      </p:to>
                                    </p:set>
                                    <p:animEffect filter="strips(downRight)" transition="in">
                                      <p:cBhvr>
                                        <p:cTn id="25" dur="500"/>
                                        <p:tgtEl>
                                          <p:spTgt spid="483">
                                            <p:txEl>
                                              <p:pRg st="3" end="3"/>
                                            </p:txEl>
                                          </p:spTgt>
                                        </p:tgtEl>
                                      </p:cBhvr>
                                    </p:animEffect>
                                  </p:childTnLst>
                                </p:cTn>
                              </p:par>
                            </p:childTnLst>
                          </p:cTn>
                        </p:par>
                        <p:par>
                          <p:cTn id="26" fill="hold">
                            <p:stCondLst>
                              <p:cond delay="132272095"/>
                            </p:stCondLst>
                            <p:childTnLst>
                              <p:par>
                                <p:cTn id="27" presetClass="entr" nodeType="afterEffect" presetSubtype="5" presetID="3" grpId="3" fill="hold">
                                  <p:stCondLst>
                                    <p:cond delay="36500"/>
                                  </p:stCondLst>
                                  <p:iterate type="el" backwards="0">
                                    <p:tmAbs val="0"/>
                                  </p:iterate>
                                  <p:childTnLst>
                                    <p:set>
                                      <p:cBhvr>
                                        <p:cTn id="28" fill="hold"/>
                                        <p:tgtEl>
                                          <p:spTgt spid="484"/>
                                        </p:tgtEl>
                                        <p:attrNameLst>
                                          <p:attrName>style.visibility</p:attrName>
                                        </p:attrNameLst>
                                      </p:cBhvr>
                                      <p:to>
                                        <p:strVal val="visible"/>
                                      </p:to>
                                    </p:set>
                                    <p:animEffect filter="blinds(vertical)" transition="in">
                                      <p:cBhvr>
                                        <p:cTn id="29" dur="5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0" fill="hold" display="0">
                  <p:stCondLst>
                    <p:cond delay="indefinite"/>
                  </p:stCondLst>
                </p:cTn>
                <p:tgtEl>
                  <p:spTgt spid="485"/>
                </p:tgtEl>
              </p:cMediaNode>
            </p:audio>
          </p:childTnLst>
        </p:cTn>
      </p:par>
    </p:tnLst>
    <p:bldLst>
      <p:bldP build="p" bldLvl="5" animBg="1" rev="0" advAuto="0" spid="483" grpId="2"/>
      <p:bldP build="whole" bldLvl="1" animBg="1" rev="0" advAuto="0" spid="484"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87" name="One way to look at the Gospel is to see the story of “making man in God’s own image” like this:…"/>
          <p:cNvSpPr txBox="1"/>
          <p:nvPr/>
        </p:nvSpPr>
        <p:spPr>
          <a:xfrm>
            <a:off x="0" y="0"/>
            <a:ext cx="9601200" cy="7008733"/>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p>
            <a:pPr algn="l">
              <a:spcBef>
                <a:spcPts val="1600"/>
              </a:spcBef>
              <a:defRPr sz="2800">
                <a:latin typeface="Arial"/>
                <a:ea typeface="Arial"/>
                <a:cs typeface="Arial"/>
                <a:sym typeface="Arial"/>
              </a:defRPr>
            </a:pPr>
            <a:r>
              <a:t>One way to look at the Gospel is to see the story of “making man in God’s own image” like this:</a:t>
            </a:r>
          </a:p>
          <a:p>
            <a:pPr algn="l">
              <a:spcBef>
                <a:spcPts val="1600"/>
              </a:spcBef>
              <a:defRPr sz="2800">
                <a:latin typeface="Arial"/>
                <a:ea typeface="Arial"/>
                <a:cs typeface="Arial"/>
                <a:sym typeface="Arial"/>
              </a:defRPr>
            </a:pPr>
            <a:r>
              <a:t>God wanted to expand the circle of love, joy and peace experienced by the Father, Son and Holy Spirit to include more beings.  In order for that to occur, God had to create beings with the potential capacity to be included in the trinity (which would obviously expand exponentially as the creatures made “in His image” with such potential voluntarily joined that unity (trinity) by personal invitation by the Son to be married and joined in that union with Christ.</a:t>
            </a:r>
          </a:p>
          <a:p>
            <a:pPr algn="l">
              <a:spcBef>
                <a:spcPts val="1600"/>
              </a:spcBef>
              <a:defRPr sz="2800">
                <a:latin typeface="Arial"/>
                <a:ea typeface="Arial"/>
                <a:cs typeface="Arial"/>
                <a:sym typeface="Arial"/>
              </a:defRPr>
            </a:pPr>
            <a:r>
              <a:t>So, God, created Adam with that potential and actually with the Spirit of God within Him (kind of like a Christian received that Spirit of God at salvation) to eventually be exactly like Jesus when Adam would see Jesus up close and personal in heaven after he died.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89" name="When Adam became lonely, God put him to sleep and took one of his ribs from which God made Eve.  All was well until Eve was deceived by Satan through the Serpent and she ate of the fruit of rebellion which resulted in her divorce of the Holy Spirit which Spirit left her heart upon eating the fruit.  (God had told Adam that he could eat of every tree in the Garden of Eden except that one.  If he ate of the fruit of that tree, he would surely die.)  Obviously, when even came to Adam and showed him that not only had she eaten the forbidden fruit, but also that she had certainly not died.  Adam was then faced with the choice to believe God or believe his wife.  He with full awareness of his choice believed his wife over God and ate of the fruit of rebellion (like Satan and the war in heaven) which resulted in Adam’s divorce fo the Holy Spirit as well.  Eve was deceived, but Adam knowingly rebelled."/>
          <p:cNvSpPr txBox="1"/>
          <p:nvPr/>
        </p:nvSpPr>
        <p:spPr>
          <a:xfrm>
            <a:off x="0" y="0"/>
            <a:ext cx="9601200" cy="6988413"/>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a:spcBef>
                <a:spcPts val="1600"/>
              </a:spcBef>
              <a:defRPr sz="2800">
                <a:latin typeface="Arial"/>
                <a:ea typeface="Arial"/>
                <a:cs typeface="Arial"/>
                <a:sym typeface="Arial"/>
              </a:defRPr>
            </a:lvl1pPr>
          </a:lstStyle>
          <a:p>
            <a:pPr/>
            <a:r>
              <a:t>When Adam became lonely, God put him to sleep and took one of his ribs from which God made Eve.  All was well until Eve was deceived by Satan through the Serpent and she ate of the fruit of rebellion which resulted in her divorce of the Holy Spirit which Spirit left her heart upon eating the fruit.  (God had told Adam that he could eat of every tree in the Garden of Eden except that one.  If he ate of the fruit of that tree, he would surely die.)  Obviously, when even came to Adam and showed him that not only had she eaten the forbidden fruit, but also that she had certainly not died.  Adam was then faced with the choice to believe God or believe his wife.  He with full awareness of his choice believed his wife over God and ate of the fruit of rebellion (like Satan and the war in heaven) which resulted in Adam’s divorce fo the Holy Spirit as well.  Eve was deceived, but Adam knowingly rebelled.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91" name="Now it stands the test of reason, that since Adam and Eve did not physically die, that the Spirit of God died to them leaving them with only their own human spirits.…"/>
          <p:cNvSpPr txBox="1"/>
          <p:nvPr/>
        </p:nvSpPr>
        <p:spPr>
          <a:xfrm>
            <a:off x="0" y="0"/>
            <a:ext cx="9601200" cy="6846173"/>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p>
            <a:pPr algn="l">
              <a:spcBef>
                <a:spcPts val="1600"/>
              </a:spcBef>
              <a:defRPr sz="2800">
                <a:latin typeface="Arial"/>
                <a:ea typeface="Arial"/>
                <a:cs typeface="Arial"/>
                <a:sym typeface="Arial"/>
              </a:defRPr>
            </a:pPr>
            <a:r>
              <a:t>Now it stands the test of reason, that since Adam and Eve did not physically die, that the Spirit of God died to them leaving them with only their own human spirits.  </a:t>
            </a:r>
          </a:p>
          <a:p>
            <a:pPr algn="l">
              <a:spcBef>
                <a:spcPts val="1600"/>
              </a:spcBef>
              <a:defRPr sz="2800">
                <a:latin typeface="Arial"/>
                <a:ea typeface="Arial"/>
                <a:cs typeface="Arial"/>
                <a:sym typeface="Arial"/>
              </a:defRPr>
            </a:pPr>
            <a:r>
              <a:t>All of this was part of God’s grand plan to bring every human being to the state of being with only a human spirit within them.  Thus the fall of the Garden was an essential part of God Master Plan to expand the trinity.</a:t>
            </a:r>
          </a:p>
          <a:p>
            <a:pPr algn="l">
              <a:spcBef>
                <a:spcPts val="1600"/>
              </a:spcBef>
              <a:defRPr sz="2800">
                <a:latin typeface="Arial"/>
                <a:ea typeface="Arial"/>
                <a:cs typeface="Arial"/>
                <a:sym typeface="Arial"/>
              </a:defRPr>
            </a:pPr>
            <a:r>
              <a:t>As the scriptures say, that in Adam, all mankind was left devoid of God’s Holy Spirit after he sinned.  And as the scriptures say of Jesus, through Him the Holy Spirit of God becomes reunited with the spirit of any and every man who responds to the Divine Invitation of Jesus to be His bride and fully surrendered as a bride to her groom in that marriage.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93" name="As our husband, Jesus is not only our LORD, but also our provider and a dandy provider at that.  Once we have been joined to Christ in this marriage, we are complete again as in the Garden.  We become full heirs of God’s Inheritance.  And when we die physically and our spirit departs our body, our spirit in union with the Holy Spirit once in the very presence of Christ becomes part of the unity (trinity) as planned from the beginning.…"/>
          <p:cNvSpPr txBox="1"/>
          <p:nvPr/>
        </p:nvSpPr>
        <p:spPr>
          <a:xfrm>
            <a:off x="0" y="0"/>
            <a:ext cx="9601200" cy="6388973"/>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p>
            <a:pPr algn="l">
              <a:spcBef>
                <a:spcPts val="1600"/>
              </a:spcBef>
              <a:defRPr sz="2800">
                <a:latin typeface="Arial"/>
                <a:ea typeface="Arial"/>
                <a:cs typeface="Arial"/>
                <a:sym typeface="Arial"/>
              </a:defRPr>
            </a:pPr>
            <a:r>
              <a:t>As our husband, Jesus is not only our LORD, but also our provider and a dandy provider at that.  Once we have been joined to Christ in this marriage, we are complete again as in the Garden.  We become full heirs of God’s Inheritance.  And when we die physically and our spirit departs our body, our spirit in union with the Holy Spirit once in the very presence of Christ becomes part of the unity (trinity) as planned from the beginning.</a:t>
            </a:r>
          </a:p>
          <a:p>
            <a:pPr algn="l">
              <a:spcBef>
                <a:spcPts val="1600"/>
              </a:spcBef>
              <a:defRPr sz="2800">
                <a:latin typeface="Arial"/>
                <a:ea typeface="Arial"/>
                <a:cs typeface="Arial"/>
                <a:sym typeface="Arial"/>
              </a:defRPr>
            </a:pPr>
            <a:r>
              <a:t>That is why John Chapter 1 declares that “in the beginning was the Word and the Word was with God and the Word was God.  The same was in the beginning with God.  Without Him was not anything made …”  Thus, the separation from God which is the penalty of our relational crimes (divorces) is resolved by voluntary surrender in love in response to God’s love.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5" name="Crop of DSCF0259.jpeg" descr="Crop of DSCF0259.jpeg"/>
          <p:cNvPicPr>
            <a:picLocks noChangeAspect="1"/>
          </p:cNvPicPr>
          <p:nvPr/>
        </p:nvPicPr>
        <p:blipFill>
          <a:blip r:embed="rId2">
            <a:extLst/>
          </a:blip>
          <a:stretch>
            <a:fillRect/>
          </a:stretch>
        </p:blipFill>
        <p:spPr>
          <a:xfrm>
            <a:off x="-271463" y="-341313"/>
            <a:ext cx="10158413" cy="7840663"/>
          </a:xfrm>
          <a:prstGeom prst="rect">
            <a:avLst/>
          </a:prstGeom>
          <a:ln w="12700">
            <a:miter lim="400000"/>
          </a:ln>
        </p:spPr>
      </p:pic>
      <p:sp>
        <p:nvSpPr>
          <p:cNvPr id="496" name="Rectangle"/>
          <p:cNvSpPr/>
          <p:nvPr/>
        </p:nvSpPr>
        <p:spPr>
          <a:xfrm>
            <a:off x="3505200" y="5487987"/>
            <a:ext cx="2533650" cy="800101"/>
          </a:xfrm>
          <a:prstGeom prst="rect">
            <a:avLst/>
          </a:prstGeom>
          <a:solidFill>
            <a:srgbClr val="333300"/>
          </a:solidFill>
          <a:ln w="12700">
            <a:miter lim="400000"/>
          </a:ln>
          <a:effectLst>
            <a:outerShdw sx="100000" sy="100000" kx="0" ky="0" algn="b" rotWithShape="0" blurRad="63500" dist="35921" dir="2700000">
              <a:srgbClr val="000000"/>
            </a:outerShdw>
          </a:effectLst>
        </p:spPr>
        <p:txBody>
          <a:bodyPr lIns="45622" tIns="45622" rIns="45622" bIns="45622" anchor="ctr"/>
          <a:lstStyle/>
          <a:p>
            <a:pPr>
              <a:defRPr>
                <a:solidFill>
                  <a:srgbClr val="FFFFFF"/>
                </a:solidFill>
                <a:latin typeface="Arial"/>
                <a:ea typeface="Arial"/>
                <a:cs typeface="Arial"/>
                <a:sym typeface="Arial"/>
              </a:defRPr>
            </a:pPr>
          </a:p>
        </p:txBody>
      </p:sp>
      <p:sp>
        <p:nvSpPr>
          <p:cNvPr id="497" name="The Tree of Knowledge of…"/>
          <p:cNvSpPr txBox="1"/>
          <p:nvPr/>
        </p:nvSpPr>
        <p:spPr>
          <a:xfrm>
            <a:off x="606425" y="3340525"/>
            <a:ext cx="3810000" cy="14945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p>
            <a:pPr>
              <a:spcBef>
                <a:spcPts val="0"/>
              </a:spcBef>
              <a:defRPr>
                <a:solidFill>
                  <a:srgbClr val="FFFFFF"/>
                </a:solidFill>
                <a:latin typeface="Arial"/>
                <a:ea typeface="Arial"/>
                <a:cs typeface="Arial"/>
                <a:sym typeface="Arial"/>
              </a:defRPr>
            </a:pPr>
            <a:r>
              <a:t>The Tree of </a:t>
            </a:r>
            <a:r>
              <a:rPr>
                <a:solidFill>
                  <a:srgbClr val="FFFF00"/>
                </a:solidFill>
              </a:rPr>
              <a:t>Knowledge</a:t>
            </a:r>
            <a:r>
              <a:t> of</a:t>
            </a:r>
          </a:p>
          <a:p>
            <a:pPr>
              <a:spcBef>
                <a:spcPts val="0"/>
              </a:spcBef>
              <a:defRPr>
                <a:solidFill>
                  <a:srgbClr val="FFFFFF"/>
                </a:solidFill>
                <a:latin typeface="Arial"/>
                <a:ea typeface="Arial"/>
                <a:cs typeface="Arial"/>
                <a:sym typeface="Arial"/>
              </a:defRPr>
            </a:pPr>
            <a:r>
              <a:t>Good and Evil</a:t>
            </a:r>
          </a:p>
        </p:txBody>
      </p:sp>
      <p:sp>
        <p:nvSpPr>
          <p:cNvPr id="498" name="The Biblical Origin of Knowledge . . ."/>
          <p:cNvSpPr txBox="1"/>
          <p:nvPr/>
        </p:nvSpPr>
        <p:spPr>
          <a:xfrm>
            <a:off x="198437" y="52018"/>
            <a:ext cx="9302751"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lgn="l">
              <a:spcBef>
                <a:spcPts val="1900"/>
              </a:spcBef>
              <a:defRPr>
                <a:solidFill>
                  <a:srgbClr val="FFFFFF"/>
                </a:solidFill>
                <a:latin typeface="Arial"/>
                <a:ea typeface="Arial"/>
                <a:cs typeface="Arial"/>
                <a:sym typeface="Arial"/>
              </a:defRPr>
            </a:lvl1pPr>
          </a:lstStyle>
          <a:p>
            <a:pPr/>
            <a:r>
              <a:t>The Biblical Origin of Knowledge . . .</a:t>
            </a:r>
          </a:p>
        </p:txBody>
      </p:sp>
      <p:sp>
        <p:nvSpPr>
          <p:cNvPr id="499" name="The Tree of…"/>
          <p:cNvSpPr txBox="1"/>
          <p:nvPr/>
        </p:nvSpPr>
        <p:spPr>
          <a:xfrm>
            <a:off x="5316537" y="3774706"/>
            <a:ext cx="3810001" cy="10246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p>
            <a:pPr>
              <a:spcBef>
                <a:spcPts val="0"/>
              </a:spcBef>
              <a:defRPr>
                <a:solidFill>
                  <a:srgbClr val="FFFFFF"/>
                </a:solidFill>
                <a:latin typeface="Arial"/>
                <a:ea typeface="Arial"/>
                <a:cs typeface="Arial"/>
                <a:sym typeface="Arial"/>
              </a:defRPr>
            </a:pPr>
            <a:r>
              <a:t>The Tree of</a:t>
            </a:r>
          </a:p>
          <a:p>
            <a:pPr>
              <a:spcBef>
                <a:spcPts val="0"/>
              </a:spcBef>
              <a:defRPr>
                <a:solidFill>
                  <a:srgbClr val="FF0000"/>
                </a:solidFill>
                <a:latin typeface="Arial"/>
                <a:ea typeface="Arial"/>
                <a:cs typeface="Arial"/>
                <a:sym typeface="Arial"/>
              </a:defRPr>
            </a:pPr>
            <a:r>
              <a:t>Life</a:t>
            </a:r>
          </a:p>
        </p:txBody>
      </p:sp>
      <p:sp>
        <p:nvSpPr>
          <p:cNvPr id="500" name="Genesis 2:9"/>
          <p:cNvSpPr txBox="1"/>
          <p:nvPr/>
        </p:nvSpPr>
        <p:spPr>
          <a:xfrm>
            <a:off x="3194050" y="5642400"/>
            <a:ext cx="3097213" cy="5547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FF"/>
                </a:solidFill>
                <a:latin typeface="Arial"/>
                <a:ea typeface="Arial"/>
                <a:cs typeface="Arial"/>
                <a:sym typeface="Arial"/>
              </a:defRPr>
            </a:lvl1pPr>
          </a:lstStyle>
          <a:p>
            <a:pPr/>
            <a:r>
              <a:t>Genesis 2:9</a:t>
            </a:r>
          </a:p>
        </p:txBody>
      </p:sp>
      <p:sp>
        <p:nvSpPr>
          <p:cNvPr id="501" name="Genesis 2:9…"/>
          <p:cNvSpPr/>
          <p:nvPr/>
        </p:nvSpPr>
        <p:spPr>
          <a:xfrm>
            <a:off x="135904" y="2294362"/>
            <a:ext cx="9601201" cy="2904276"/>
          </a:xfrm>
          <a:prstGeom prst="rect">
            <a:avLst/>
          </a:prstGeom>
          <a:solidFill>
            <a:srgbClr val="008000"/>
          </a:solidFill>
          <a:ln w="12700">
            <a:miter lim="400000"/>
          </a:ln>
          <a:effectLst>
            <a:outerShdw sx="100000" sy="100000" kx="0" ky="0" algn="b" rotWithShape="0" blurRad="63500" dist="35921" dir="2700000">
              <a:srgbClr val="1C1C1C"/>
            </a:outerShdw>
          </a:effectLst>
          <a:extLst>
            <a:ext uri="{C572A759-6A51-4108-AA02-DFA0A04FC94B}">
              <ma14:wrappingTextBoxFlag xmlns:ma14="http://schemas.microsoft.com/office/mac/drawingml/2011/main" val="1"/>
            </a:ext>
          </a:extLst>
        </p:spPr>
        <p:txBody>
          <a:bodyPr lIns="49085" tIns="49085" rIns="49085" bIns="49085" anchor="ctr">
            <a:spAutoFit/>
          </a:bodyPr>
          <a:lstStyle/>
          <a:p>
            <a:pPr>
              <a:spcBef>
                <a:spcPts val="0"/>
              </a:spcBef>
              <a:defRPr u="sng">
                <a:solidFill>
                  <a:srgbClr val="FFFFFF"/>
                </a:solidFill>
                <a:effectLst>
                  <a:outerShdw sx="100000" sy="100000" kx="0" ky="0" algn="b" rotWithShape="0" blurRad="12700" dist="25400" dir="2700000">
                    <a:srgbClr val="000000"/>
                  </a:outerShdw>
                </a:effectLst>
                <a:latin typeface="Arial"/>
                <a:ea typeface="Arial"/>
                <a:cs typeface="Arial"/>
                <a:sym typeface="Arial"/>
              </a:defRPr>
            </a:pPr>
            <a:r>
              <a:t>Genesis 2:9</a:t>
            </a:r>
          </a:p>
          <a:p>
            <a:pPr>
              <a:spcBef>
                <a:spcPts val="0"/>
              </a:spcBef>
              <a:defRPr>
                <a:solidFill>
                  <a:srgbClr val="FFFFFF"/>
                </a:solidFill>
                <a:effectLst>
                  <a:outerShdw sx="100000" sy="100000" kx="0" ky="0" algn="b" rotWithShape="0" blurRad="12700" dist="25400" dir="2700000">
                    <a:srgbClr val="000000"/>
                  </a:outerShdw>
                </a:effectLst>
                <a:latin typeface="Arial"/>
                <a:ea typeface="Arial"/>
                <a:cs typeface="Arial"/>
                <a:sym typeface="Arial"/>
              </a:defRPr>
            </a:pPr>
            <a:r>
              <a:t>And out of the ground the LORD God caused to grow every tree that is pleasing to the sight and good for food; the tree of life also in the midst of the garden, and the tree of the knowledge of good and evil.  (NASB)</a:t>
            </a:r>
          </a:p>
        </p:txBody>
      </p:sp>
      <p:sp>
        <p:nvSpPr>
          <p:cNvPr id="502" name="The Two Trees"/>
          <p:cNvSpPr txBox="1"/>
          <p:nvPr/>
        </p:nvSpPr>
        <p:spPr>
          <a:xfrm>
            <a:off x="685800" y="740993"/>
            <a:ext cx="8156575"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defTabSz="1039812">
              <a:spcBef>
                <a:spcPts val="0"/>
              </a:spcBef>
              <a:defRPr u="sng">
                <a:solidFill>
                  <a:srgbClr val="FFFFFF"/>
                </a:solidFill>
                <a:latin typeface="Arial"/>
                <a:ea typeface="Arial"/>
                <a:cs typeface="Arial"/>
                <a:sym typeface="Arial"/>
              </a:defRPr>
            </a:lvl1pPr>
          </a:lstStyle>
          <a:p>
            <a:pPr/>
            <a:r>
              <a:t>The Two Trees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00"/>
                                        </p:tgtEl>
                                        <p:attrNameLst>
                                          <p:attrName>style.visibility</p:attrName>
                                        </p:attrNameLst>
                                      </p:cBhvr>
                                      <p:to>
                                        <p:strVal val="visible"/>
                                      </p:to>
                                    </p:set>
                                    <p:animEffect filter="dissolve" transition="in">
                                      <p:cBhvr>
                                        <p:cTn id="7" dur="500"/>
                                        <p:tgtEl>
                                          <p:spTgt spid="5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4" grpId="2" fill="hold">
                                  <p:stCondLst>
                                    <p:cond delay="0"/>
                                  </p:stCondLst>
                                  <p:iterate type="el" backwards="0">
                                    <p:tmAbs val="0"/>
                                  </p:iterate>
                                  <p:childTnLst>
                                    <p:set>
                                      <p:cBhvr>
                                        <p:cTn id="11" fill="hold"/>
                                        <p:tgtEl>
                                          <p:spTgt spid="501"/>
                                        </p:tgtEl>
                                        <p:attrNameLst>
                                          <p:attrName>style.visibility</p:attrName>
                                        </p:attrNameLst>
                                      </p:cBhvr>
                                      <p:to>
                                        <p:strVal val="visible"/>
                                      </p:to>
                                    </p:set>
                                    <p:animEffect filter="box(in)" transition="in">
                                      <p:cBhvr>
                                        <p:cTn id="12" dur="500"/>
                                        <p:tgtEl>
                                          <p:spTgt spid="501"/>
                                        </p:tgtEl>
                                      </p:cBhvr>
                                    </p:animEffect>
                                  </p:childTnLst>
                                </p:cTn>
                              </p:par>
                            </p:childTnLst>
                          </p:cTn>
                        </p:par>
                      </p:childTnLst>
                    </p:cTn>
                  </p:par>
                  <p:par>
                    <p:cTn id="13" fill="hold">
                      <p:stCondLst>
                        <p:cond delay="indefinite"/>
                      </p:stCondLst>
                      <p:childTnLst>
                        <p:par>
                          <p:cTn id="14" fill="hold">
                            <p:stCondLst>
                              <p:cond delay="0"/>
                            </p:stCondLst>
                            <p:childTnLst>
                              <p:par>
                                <p:cTn id="15" presetClass="exit" nodeType="clickEffect" presetID="9" grpId="3" fill="hold">
                                  <p:stCondLst>
                                    <p:cond delay="0"/>
                                  </p:stCondLst>
                                  <p:iterate type="el" backwards="0">
                                    <p:tmAbs val="0"/>
                                  </p:iterate>
                                  <p:childTnLst>
                                    <p:animEffect filter="dissolve" transition="out">
                                      <p:cBhvr>
                                        <p:cTn id="16" dur="2500" fill="hold"/>
                                        <p:tgtEl>
                                          <p:spTgt spid="501"/>
                                        </p:tgtEl>
                                      </p:cBhvr>
                                    </p:animEffect>
                                    <p:set>
                                      <p:cBhvr>
                                        <p:cTn id="17" fill="hold">
                                          <p:stCondLst>
                                            <p:cond delay="2499"/>
                                          </p:stCondLst>
                                        </p:cTn>
                                        <p:tgtEl>
                                          <p:spTgt spid="50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497"/>
                                        </p:tgtEl>
                                        <p:attrNameLst>
                                          <p:attrName>style.visibility</p:attrName>
                                        </p:attrNameLst>
                                      </p:cBhvr>
                                      <p:to>
                                        <p:strVal val="visible"/>
                                      </p:to>
                                    </p:set>
                                    <p:animEffect filter="wipe(left)" transition="in">
                                      <p:cBhvr>
                                        <p:cTn id="22" dur="500"/>
                                        <p:tgtEl>
                                          <p:spTgt spid="49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499"/>
                                        </p:tgtEl>
                                        <p:attrNameLst>
                                          <p:attrName>style.visibility</p:attrName>
                                        </p:attrNameLst>
                                      </p:cBhvr>
                                      <p:to>
                                        <p:strVal val="visible"/>
                                      </p:to>
                                    </p:set>
                                    <p:animEffect filter="wipe(left)" transition="in">
                                      <p:cBhvr>
                                        <p:cTn id="27" dur="5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0" grpId="1"/>
      <p:bldP build="whole" bldLvl="1" animBg="1" rev="0" advAuto="0" spid="499" grpId="5"/>
      <p:bldP build="whole" bldLvl="1" animBg="1" rev="0" advAuto="0" spid="497" grpId="4"/>
      <p:bldP build="whole" bldLvl="1" animBg="1" rev="0" advAuto="0" spid="501" grpId="2"/>
      <p:bldP build="whole" bldLvl="1" animBg="1" rev="0" advAuto="0" spid="501" grpId="3"/>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4" name="Crop of DSCF0259.jpeg" descr="Crop of DSCF0259.jpeg"/>
          <p:cNvPicPr>
            <a:picLocks noChangeAspect="1"/>
          </p:cNvPicPr>
          <p:nvPr/>
        </p:nvPicPr>
        <p:blipFill>
          <a:blip r:embed="rId2">
            <a:extLst/>
          </a:blip>
          <a:stretch>
            <a:fillRect/>
          </a:stretch>
        </p:blipFill>
        <p:spPr>
          <a:xfrm>
            <a:off x="-271463" y="-341313"/>
            <a:ext cx="10158413" cy="7840663"/>
          </a:xfrm>
          <a:prstGeom prst="rect">
            <a:avLst/>
          </a:prstGeom>
          <a:ln w="12700">
            <a:miter lim="400000"/>
          </a:ln>
        </p:spPr>
      </p:pic>
      <p:sp>
        <p:nvSpPr>
          <p:cNvPr id="505" name="Rectangle"/>
          <p:cNvSpPr/>
          <p:nvPr/>
        </p:nvSpPr>
        <p:spPr>
          <a:xfrm>
            <a:off x="3505200" y="5487987"/>
            <a:ext cx="2533650" cy="800101"/>
          </a:xfrm>
          <a:prstGeom prst="rect">
            <a:avLst/>
          </a:prstGeom>
          <a:solidFill>
            <a:srgbClr val="333300"/>
          </a:solidFill>
          <a:ln w="12700">
            <a:miter lim="400000"/>
          </a:ln>
          <a:effectLst>
            <a:outerShdw sx="100000" sy="100000" kx="0" ky="0" algn="b" rotWithShape="0" blurRad="63500" dist="35921" dir="2700000">
              <a:srgbClr val="000000"/>
            </a:outerShdw>
          </a:effectLst>
        </p:spPr>
        <p:txBody>
          <a:bodyPr lIns="45622" tIns="45622" rIns="45622" bIns="45622" anchor="ctr"/>
          <a:lstStyle/>
          <a:p>
            <a:pPr>
              <a:defRPr>
                <a:solidFill>
                  <a:srgbClr val="FFFFFF"/>
                </a:solidFill>
                <a:latin typeface="Arial"/>
                <a:ea typeface="Arial"/>
                <a:cs typeface="Arial"/>
                <a:sym typeface="Arial"/>
              </a:defRPr>
            </a:pPr>
          </a:p>
        </p:txBody>
      </p:sp>
      <p:sp>
        <p:nvSpPr>
          <p:cNvPr id="506" name="BE to DO"/>
          <p:cNvSpPr txBox="1"/>
          <p:nvPr/>
        </p:nvSpPr>
        <p:spPr>
          <a:xfrm>
            <a:off x="5545137" y="5348287"/>
            <a:ext cx="3709988" cy="54781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06" tIns="45606" rIns="45606" bIns="45606">
            <a:spAutoFit/>
          </a:bodyPr>
          <a:lstStyle>
            <a:lvl1pPr>
              <a:spcBef>
                <a:spcPts val="1900"/>
              </a:spcBef>
              <a:defRPr u="sng">
                <a:solidFill>
                  <a:srgbClr val="FF0000"/>
                </a:solidFill>
                <a:latin typeface="Arial"/>
                <a:ea typeface="Arial"/>
                <a:cs typeface="Arial"/>
                <a:sym typeface="Arial"/>
              </a:defRPr>
            </a:lvl1pPr>
          </a:lstStyle>
          <a:p>
            <a:pPr/>
            <a:r>
              <a:t>BE to DO</a:t>
            </a:r>
          </a:p>
        </p:txBody>
      </p:sp>
      <p:sp>
        <p:nvSpPr>
          <p:cNvPr id="507" name="Life (Relational)"/>
          <p:cNvSpPr txBox="1"/>
          <p:nvPr/>
        </p:nvSpPr>
        <p:spPr>
          <a:xfrm>
            <a:off x="4903787" y="4701806"/>
            <a:ext cx="469741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Life (Relational)</a:t>
            </a:r>
          </a:p>
        </p:txBody>
      </p:sp>
      <p:sp>
        <p:nvSpPr>
          <p:cNvPr id="508" name="Grace"/>
          <p:cNvSpPr txBox="1"/>
          <p:nvPr/>
        </p:nvSpPr>
        <p:spPr>
          <a:xfrm>
            <a:off x="5037137" y="4054900"/>
            <a:ext cx="4564063" cy="5547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Grace</a:t>
            </a:r>
          </a:p>
        </p:txBody>
      </p:sp>
      <p:sp>
        <p:nvSpPr>
          <p:cNvPr id="509" name="Freedom"/>
          <p:cNvSpPr txBox="1"/>
          <p:nvPr/>
        </p:nvSpPr>
        <p:spPr>
          <a:xfrm>
            <a:off x="4903787" y="3484987"/>
            <a:ext cx="469741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Freedom</a:t>
            </a:r>
          </a:p>
        </p:txBody>
      </p:sp>
      <p:sp>
        <p:nvSpPr>
          <p:cNvPr id="510" name="Dependence"/>
          <p:cNvSpPr txBox="1"/>
          <p:nvPr/>
        </p:nvSpPr>
        <p:spPr>
          <a:xfrm>
            <a:off x="4903787" y="2786487"/>
            <a:ext cx="469741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Dependence</a:t>
            </a:r>
          </a:p>
        </p:txBody>
      </p:sp>
      <p:sp>
        <p:nvSpPr>
          <p:cNvPr id="511" name="Christ-Sufficiency (SPIRIT)"/>
          <p:cNvSpPr txBox="1"/>
          <p:nvPr/>
        </p:nvSpPr>
        <p:spPr>
          <a:xfrm>
            <a:off x="4903787" y="1673650"/>
            <a:ext cx="4697413" cy="10246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Christ-Sufficiency (SPIRIT)</a:t>
            </a:r>
          </a:p>
        </p:txBody>
      </p:sp>
      <p:sp>
        <p:nvSpPr>
          <p:cNvPr id="512" name="DO to BE"/>
          <p:cNvSpPr txBox="1"/>
          <p:nvPr/>
        </p:nvSpPr>
        <p:spPr>
          <a:xfrm>
            <a:off x="365125" y="5348287"/>
            <a:ext cx="3903663" cy="54781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06" tIns="45606" rIns="45606" bIns="45606">
            <a:spAutoFit/>
          </a:bodyPr>
          <a:lstStyle>
            <a:lvl1pPr>
              <a:spcBef>
                <a:spcPts val="1900"/>
              </a:spcBef>
              <a:defRPr u="sng">
                <a:solidFill>
                  <a:srgbClr val="FFFF00"/>
                </a:solidFill>
                <a:latin typeface="Arial"/>
                <a:ea typeface="Arial"/>
                <a:cs typeface="Arial"/>
                <a:sym typeface="Arial"/>
              </a:defRPr>
            </a:lvl1pPr>
          </a:lstStyle>
          <a:p>
            <a:pPr/>
            <a:r>
              <a:t>DO to BE</a:t>
            </a:r>
          </a:p>
        </p:txBody>
      </p:sp>
      <p:sp>
        <p:nvSpPr>
          <p:cNvPr id="513" name="Death (Relational)"/>
          <p:cNvSpPr txBox="1"/>
          <p:nvPr/>
        </p:nvSpPr>
        <p:spPr>
          <a:xfrm>
            <a:off x="460375" y="4701012"/>
            <a:ext cx="439896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Death (Relational)</a:t>
            </a:r>
          </a:p>
        </p:txBody>
      </p:sp>
      <p:sp>
        <p:nvSpPr>
          <p:cNvPr id="514" name="Law"/>
          <p:cNvSpPr txBox="1"/>
          <p:nvPr/>
        </p:nvSpPr>
        <p:spPr>
          <a:xfrm>
            <a:off x="136525" y="4054900"/>
            <a:ext cx="4398963" cy="5547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Law</a:t>
            </a:r>
          </a:p>
        </p:txBody>
      </p:sp>
      <p:sp>
        <p:nvSpPr>
          <p:cNvPr id="515" name="Bondage"/>
          <p:cNvSpPr txBox="1"/>
          <p:nvPr/>
        </p:nvSpPr>
        <p:spPr>
          <a:xfrm>
            <a:off x="241300" y="3443712"/>
            <a:ext cx="439896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Bondage</a:t>
            </a:r>
          </a:p>
        </p:txBody>
      </p:sp>
      <p:sp>
        <p:nvSpPr>
          <p:cNvPr id="516" name="Independence"/>
          <p:cNvSpPr txBox="1"/>
          <p:nvPr/>
        </p:nvSpPr>
        <p:spPr>
          <a:xfrm>
            <a:off x="182562" y="2783312"/>
            <a:ext cx="4821239"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Independence</a:t>
            </a:r>
          </a:p>
        </p:txBody>
      </p:sp>
      <p:sp>
        <p:nvSpPr>
          <p:cNvPr id="517" name="Self-Sufficiency (flesh)"/>
          <p:cNvSpPr txBox="1"/>
          <p:nvPr/>
        </p:nvSpPr>
        <p:spPr>
          <a:xfrm>
            <a:off x="0" y="1661743"/>
            <a:ext cx="4398963" cy="10246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Self-Sufficiency (flesh)</a:t>
            </a:r>
          </a:p>
        </p:txBody>
      </p:sp>
      <p:sp>
        <p:nvSpPr>
          <p:cNvPr id="518" name="The Biblical Origin . . ."/>
          <p:cNvSpPr txBox="1"/>
          <p:nvPr/>
        </p:nvSpPr>
        <p:spPr>
          <a:xfrm>
            <a:off x="198437" y="52018"/>
            <a:ext cx="9302751"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lgn="l">
              <a:spcBef>
                <a:spcPts val="1900"/>
              </a:spcBef>
              <a:defRPr>
                <a:latin typeface="Arial"/>
                <a:ea typeface="Arial"/>
                <a:cs typeface="Arial"/>
                <a:sym typeface="Arial"/>
              </a:defRPr>
            </a:lvl1pPr>
          </a:lstStyle>
          <a:p>
            <a:pPr/>
            <a:r>
              <a:t>The Biblical Origin . . .</a:t>
            </a:r>
          </a:p>
        </p:txBody>
      </p:sp>
      <p:sp>
        <p:nvSpPr>
          <p:cNvPr id="519" name="Good &amp; Evil"/>
          <p:cNvSpPr txBox="1"/>
          <p:nvPr/>
        </p:nvSpPr>
        <p:spPr>
          <a:xfrm>
            <a:off x="1163637" y="1008062"/>
            <a:ext cx="3124201" cy="548450"/>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922" tIns="45922" rIns="45922" bIns="45922">
            <a:spAutoFit/>
          </a:bodyPr>
          <a:lstStyle>
            <a:lvl1pPr algn="just">
              <a:spcBef>
                <a:spcPts val="1900"/>
              </a:spcBef>
              <a:defRPr u="sng">
                <a:solidFill>
                  <a:srgbClr val="FFFF00"/>
                </a:solidFill>
                <a:latin typeface="Arial"/>
                <a:ea typeface="Arial"/>
                <a:cs typeface="Arial"/>
                <a:sym typeface="Arial"/>
              </a:defRPr>
            </a:lvl1pPr>
          </a:lstStyle>
          <a:p>
            <a:pPr/>
            <a:r>
              <a:t>Good &amp; Evil</a:t>
            </a:r>
          </a:p>
        </p:txBody>
      </p:sp>
      <p:sp>
        <p:nvSpPr>
          <p:cNvPr id="520" name="Life"/>
          <p:cNvSpPr txBox="1"/>
          <p:nvPr/>
        </p:nvSpPr>
        <p:spPr>
          <a:xfrm>
            <a:off x="5772150" y="1001712"/>
            <a:ext cx="3124200" cy="548450"/>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922" tIns="45922" rIns="45922" bIns="45922">
            <a:spAutoFit/>
          </a:bodyPr>
          <a:lstStyle>
            <a:lvl1pPr>
              <a:spcBef>
                <a:spcPts val="1900"/>
              </a:spcBef>
              <a:defRPr u="sng">
                <a:solidFill>
                  <a:srgbClr val="FF0000"/>
                </a:solidFill>
                <a:latin typeface="Arial"/>
                <a:ea typeface="Arial"/>
                <a:cs typeface="Arial"/>
                <a:sym typeface="Arial"/>
              </a:defRPr>
            </a:lvl1pPr>
          </a:lstStyle>
          <a:p>
            <a:pPr/>
            <a:r>
              <a:t>Life</a:t>
            </a:r>
          </a:p>
        </p:txBody>
      </p:sp>
      <p:grpSp>
        <p:nvGrpSpPr>
          <p:cNvPr id="523" name="Group"/>
          <p:cNvGrpSpPr/>
          <p:nvPr/>
        </p:nvGrpSpPr>
        <p:grpSpPr>
          <a:xfrm>
            <a:off x="0" y="-428625"/>
            <a:ext cx="9601200" cy="1312863"/>
            <a:chOff x="0" y="0"/>
            <a:chExt cx="9601200" cy="1312862"/>
          </a:xfrm>
        </p:grpSpPr>
        <p:sp>
          <p:nvSpPr>
            <p:cNvPr id="521" name="Rectangle"/>
            <p:cNvSpPr/>
            <p:nvPr/>
          </p:nvSpPr>
          <p:spPr>
            <a:xfrm>
              <a:off x="0" y="0"/>
              <a:ext cx="9601200" cy="1312863"/>
            </a:xfrm>
            <a:prstGeom prst="rect">
              <a:avLst/>
            </a:prstGeom>
            <a:solidFill>
              <a:srgbClr val="008000"/>
            </a:solidFill>
            <a:ln w="12700" cap="flat">
              <a:noFill/>
              <a:miter lim="400000"/>
            </a:ln>
            <a:effectLst>
              <a:outerShdw sx="100000" sy="100000" kx="0" ky="0" algn="b" rotWithShape="0" blurRad="63500" dist="35921" dir="2700000">
                <a:srgbClr val="000000"/>
              </a:outerShdw>
            </a:effectLst>
          </p:spPr>
          <p:txBody>
            <a:bodyPr wrap="square" lIns="45622" tIns="45622" rIns="45622" bIns="45622" numCol="1" anchor="ctr">
              <a:noAutofit/>
            </a:bodyPr>
            <a:lstStyle/>
            <a:p>
              <a:pPr>
                <a:lnSpc>
                  <a:spcPct val="90000"/>
                </a:lnSpc>
                <a:spcBef>
                  <a:spcPts val="1900"/>
                </a:spcBef>
                <a:defRPr>
                  <a:solidFill>
                    <a:srgbClr val="FFFFFF"/>
                  </a:solidFill>
                  <a:effectLst>
                    <a:outerShdw sx="100000" sy="100000" kx="0" ky="0" algn="b" rotWithShape="0" blurRad="12700" dist="25400" dir="2700000">
                      <a:srgbClr val="000000"/>
                    </a:outerShdw>
                  </a:effectLst>
                  <a:latin typeface="Arial"/>
                  <a:ea typeface="Arial"/>
                  <a:cs typeface="Arial"/>
                  <a:sym typeface="Arial"/>
                </a:defRPr>
              </a:pPr>
            </a:p>
          </p:txBody>
        </p:sp>
        <p:sp>
          <p:nvSpPr>
            <p:cNvPr id="522" name="Which tree are you eating from?"/>
            <p:cNvSpPr txBox="1"/>
            <p:nvPr/>
          </p:nvSpPr>
          <p:spPr>
            <a:xfrm>
              <a:off x="0" y="379043"/>
              <a:ext cx="9601200" cy="554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085" tIns="49085" rIns="49085" bIns="49085" numCol="1" anchor="ctr">
              <a:spAutoFit/>
            </a:bodyPr>
            <a:lstStyle>
              <a:lvl1pPr>
                <a:lnSpc>
                  <a:spcPct val="90000"/>
                </a:lnSpc>
                <a:spcBef>
                  <a:spcPts val="1900"/>
                </a:spcBef>
                <a:defRPr>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Which tree are you eating from?</a:t>
              </a:r>
            </a:p>
          </p:txBody>
        </p:sp>
      </p:grpSp>
      <p:grpSp>
        <p:nvGrpSpPr>
          <p:cNvPr id="526" name="Group"/>
          <p:cNvGrpSpPr/>
          <p:nvPr/>
        </p:nvGrpSpPr>
        <p:grpSpPr>
          <a:xfrm>
            <a:off x="-1" y="6057531"/>
            <a:ext cx="4762502" cy="1494576"/>
            <a:chOff x="0" y="0"/>
            <a:chExt cx="4762500" cy="1494574"/>
          </a:xfrm>
        </p:grpSpPr>
        <p:sp>
          <p:nvSpPr>
            <p:cNvPr id="524" name="Rectangle"/>
            <p:cNvSpPr/>
            <p:nvPr/>
          </p:nvSpPr>
          <p:spPr>
            <a:xfrm>
              <a:off x="0" y="52756"/>
              <a:ext cx="4762501" cy="1389063"/>
            </a:xfrm>
            <a:prstGeom prst="rect">
              <a:avLst/>
            </a:prstGeom>
            <a:solidFill>
              <a:srgbClr val="008000"/>
            </a:solidFill>
            <a:ln w="12700" cap="flat">
              <a:noFill/>
              <a:miter lim="400000"/>
            </a:ln>
            <a:effectLst>
              <a:outerShdw sx="100000" sy="100000" kx="0" ky="0" algn="b" rotWithShape="0" blurRad="63500" dist="35921" dir="2700000">
                <a:srgbClr val="000000"/>
              </a:outerShdw>
            </a:effectLst>
          </p:spPr>
          <p:txBody>
            <a:bodyPr wrap="square" lIns="45622" tIns="45622" rIns="45622" bIns="45622" numCol="1" anchor="ctr">
              <a:noAutofit/>
            </a:bodyPr>
            <a:lstStyle/>
            <a:p>
              <a:pPr>
                <a:spcBef>
                  <a:spcPts val="0"/>
                </a:spcBef>
                <a:defRPr>
                  <a:solidFill>
                    <a:srgbClr val="FFFF00"/>
                  </a:solidFill>
                  <a:effectLst>
                    <a:outerShdw sx="100000" sy="100000" kx="0" ky="0" algn="b" rotWithShape="0" blurRad="12700" dist="25400" dir="2700000">
                      <a:srgbClr val="000000"/>
                    </a:outerShdw>
                  </a:effectLst>
                  <a:latin typeface="Arial"/>
                  <a:ea typeface="Arial"/>
                  <a:cs typeface="Arial"/>
                  <a:sym typeface="Arial"/>
                </a:defRPr>
              </a:pPr>
            </a:p>
          </p:txBody>
        </p:sp>
        <p:sp>
          <p:nvSpPr>
            <p:cNvPr id="525" name="Flesh is self-centered, self-sufficient,…"/>
            <p:cNvSpPr txBox="1"/>
            <p:nvPr/>
          </p:nvSpPr>
          <p:spPr>
            <a:xfrm>
              <a:off x="0" y="0"/>
              <a:ext cx="4762501" cy="14945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085" tIns="49085" rIns="49085" bIns="49085" numCol="1" anchor="ctr">
              <a:spAutoFit/>
            </a:bodyPr>
            <a:lstStyle/>
            <a:p>
              <a:pPr>
                <a:spcBef>
                  <a:spcPts val="0"/>
                </a:spcBef>
                <a:defRPr>
                  <a:solidFill>
                    <a:srgbClr val="FFFF00"/>
                  </a:solidFill>
                  <a:effectLst>
                    <a:outerShdw sx="100000" sy="100000" kx="0" ky="0" algn="b" rotWithShape="0" blurRad="12700" dist="25400" dir="2700000">
                      <a:srgbClr val="000000"/>
                    </a:outerShdw>
                  </a:effectLst>
                  <a:latin typeface="Arial"/>
                  <a:ea typeface="Arial"/>
                  <a:cs typeface="Arial"/>
                  <a:sym typeface="Arial"/>
                </a:defRPr>
              </a:pPr>
              <a:r>
                <a:t>Flesh is self-centered, self-sufficient,</a:t>
              </a:r>
            </a:p>
            <a:p>
              <a:pPr>
                <a:spcBef>
                  <a:spcPts val="0"/>
                </a:spcBef>
                <a:defRPr>
                  <a:solidFill>
                    <a:srgbClr val="FFFF00"/>
                  </a:solidFill>
                  <a:effectLst>
                    <a:outerShdw sx="100000" sy="100000" kx="0" ky="0" algn="b" rotWithShape="0" blurRad="12700" dist="25400" dir="2700000">
                      <a:srgbClr val="000000"/>
                    </a:outerShdw>
                  </a:effectLst>
                  <a:latin typeface="Arial"/>
                  <a:ea typeface="Arial"/>
                  <a:cs typeface="Arial"/>
                  <a:sym typeface="Arial"/>
                </a:defRPr>
              </a:pPr>
              <a:r>
                <a:t>and self-reliant.</a:t>
              </a:r>
            </a:p>
          </p:txBody>
        </p:sp>
      </p:grpSp>
      <p:grpSp>
        <p:nvGrpSpPr>
          <p:cNvPr id="529" name="Group"/>
          <p:cNvGrpSpPr/>
          <p:nvPr/>
        </p:nvGrpSpPr>
        <p:grpSpPr>
          <a:xfrm>
            <a:off x="4933950" y="6057531"/>
            <a:ext cx="4914900" cy="1494576"/>
            <a:chOff x="0" y="0"/>
            <a:chExt cx="4914900" cy="1494574"/>
          </a:xfrm>
        </p:grpSpPr>
        <p:sp>
          <p:nvSpPr>
            <p:cNvPr id="527" name="Rectangle"/>
            <p:cNvSpPr/>
            <p:nvPr/>
          </p:nvSpPr>
          <p:spPr>
            <a:xfrm>
              <a:off x="0" y="52756"/>
              <a:ext cx="4914900" cy="1389063"/>
            </a:xfrm>
            <a:prstGeom prst="rect">
              <a:avLst/>
            </a:prstGeom>
            <a:solidFill>
              <a:srgbClr val="008000"/>
            </a:solidFill>
            <a:ln w="12700" cap="flat">
              <a:noFill/>
              <a:miter lim="400000"/>
            </a:ln>
            <a:effectLst>
              <a:outerShdw sx="100000" sy="100000" kx="0" ky="0" algn="b" rotWithShape="0" blurRad="63500" dist="35921" dir="2700000">
                <a:srgbClr val="000000"/>
              </a:outerShdw>
            </a:effectLst>
          </p:spPr>
          <p:txBody>
            <a:bodyPr wrap="square" lIns="45622" tIns="45622" rIns="45622" bIns="45622" numCol="1" anchor="ctr">
              <a:noAutofit/>
            </a:bodyPr>
            <a:lstStyle/>
            <a:p>
              <a:pPr>
                <a:spcBef>
                  <a:spcPts val="0"/>
                </a:spcBef>
                <a:defRPr>
                  <a:solidFill>
                    <a:srgbClr val="FF0000"/>
                  </a:solidFill>
                  <a:effectLst>
                    <a:outerShdw sx="100000" sy="100000" kx="0" ky="0" algn="b" rotWithShape="0" blurRad="12700" dist="25400" dir="2700000">
                      <a:srgbClr val="000000"/>
                    </a:outerShdw>
                  </a:effectLst>
                  <a:latin typeface="Arial"/>
                  <a:ea typeface="Arial"/>
                  <a:cs typeface="Arial"/>
                  <a:sym typeface="Arial"/>
                </a:defRPr>
              </a:pPr>
            </a:p>
          </p:txBody>
        </p:sp>
        <p:sp>
          <p:nvSpPr>
            <p:cNvPr id="528" name="Spirit is Christ-centered, Christ-sufficient,…"/>
            <p:cNvSpPr txBox="1"/>
            <p:nvPr/>
          </p:nvSpPr>
          <p:spPr>
            <a:xfrm>
              <a:off x="0" y="0"/>
              <a:ext cx="4914900" cy="14945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085" tIns="49085" rIns="49085" bIns="49085" numCol="1" anchor="ctr">
              <a:spAutoFit/>
            </a:bodyPr>
            <a:lstStyle/>
            <a:p>
              <a:pPr>
                <a:spcBef>
                  <a:spcPts val="0"/>
                </a:spcBef>
                <a:defRPr>
                  <a:solidFill>
                    <a:srgbClr val="FF0000"/>
                  </a:solidFill>
                  <a:effectLst>
                    <a:outerShdw sx="100000" sy="100000" kx="0" ky="0" algn="b" rotWithShape="0" blurRad="12700" dist="25400" dir="2700000">
                      <a:srgbClr val="000000"/>
                    </a:outerShdw>
                  </a:effectLst>
                  <a:latin typeface="Arial"/>
                  <a:ea typeface="Arial"/>
                  <a:cs typeface="Arial"/>
                  <a:sym typeface="Arial"/>
                </a:defRPr>
              </a:pPr>
              <a:r>
                <a:t>Spirit is Christ-centered, Christ-sufficient,</a:t>
              </a:r>
            </a:p>
            <a:p>
              <a:pPr>
                <a:spcBef>
                  <a:spcPts val="0"/>
                </a:spcBef>
                <a:defRPr>
                  <a:solidFill>
                    <a:srgbClr val="FF0000"/>
                  </a:solidFill>
                  <a:effectLst>
                    <a:outerShdw sx="100000" sy="100000" kx="0" ky="0" algn="b" rotWithShape="0" blurRad="12700" dist="25400" dir="2700000">
                      <a:srgbClr val="000000"/>
                    </a:outerShdw>
                  </a:effectLst>
                  <a:latin typeface="Arial"/>
                  <a:ea typeface="Arial"/>
                  <a:cs typeface="Arial"/>
                  <a:sym typeface="Arial"/>
                </a:defRPr>
              </a:pPr>
              <a:r>
                <a:t>and Christ-reliant.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19"/>
                                        </p:tgtEl>
                                        <p:attrNameLst>
                                          <p:attrName>style.visibility</p:attrName>
                                        </p:attrNameLst>
                                      </p:cBhvr>
                                      <p:to>
                                        <p:strVal val="visible"/>
                                      </p:to>
                                    </p:set>
                                    <p:animEffect filter="dissolve" transition="in">
                                      <p:cBhvr>
                                        <p:cTn id="7" dur="500"/>
                                        <p:tgtEl>
                                          <p:spTgt spid="519"/>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20"/>
                                        </p:tgtEl>
                                        <p:attrNameLst>
                                          <p:attrName>style.visibility</p:attrName>
                                        </p:attrNameLst>
                                      </p:cBhvr>
                                      <p:to>
                                        <p:strVal val="visible"/>
                                      </p:to>
                                    </p:set>
                                    <p:animEffect filter="dissolve" transition="in">
                                      <p:cBhvr>
                                        <p:cTn id="11" dur="500"/>
                                        <p:tgtEl>
                                          <p:spTgt spid="52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517"/>
                                        </p:tgtEl>
                                        <p:attrNameLst>
                                          <p:attrName>style.visibility</p:attrName>
                                        </p:attrNameLst>
                                      </p:cBhvr>
                                      <p:to>
                                        <p:strVal val="visible"/>
                                      </p:to>
                                    </p:set>
                                    <p:animEffect filter="wipe(left)" transition="in">
                                      <p:cBhvr>
                                        <p:cTn id="16" dur="500"/>
                                        <p:tgtEl>
                                          <p:spTgt spid="517"/>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8" presetID="22" grpId="4" fill="hold">
                                  <p:stCondLst>
                                    <p:cond delay="0"/>
                                  </p:stCondLst>
                                  <p:iterate type="el" backwards="0">
                                    <p:tmAbs val="0"/>
                                  </p:iterate>
                                  <p:childTnLst>
                                    <p:set>
                                      <p:cBhvr>
                                        <p:cTn id="20" fill="hold"/>
                                        <p:tgtEl>
                                          <p:spTgt spid="511"/>
                                        </p:tgtEl>
                                        <p:attrNameLst>
                                          <p:attrName>style.visibility</p:attrName>
                                        </p:attrNameLst>
                                      </p:cBhvr>
                                      <p:to>
                                        <p:strVal val="visible"/>
                                      </p:to>
                                    </p:set>
                                    <p:animEffect filter="wipe(left)" transition="in">
                                      <p:cBhvr>
                                        <p:cTn id="21" dur="500"/>
                                        <p:tgtEl>
                                          <p:spTgt spid="511"/>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8" presetID="22" grpId="5" fill="hold">
                                  <p:stCondLst>
                                    <p:cond delay="0"/>
                                  </p:stCondLst>
                                  <p:iterate type="el" backwards="0">
                                    <p:tmAbs val="0"/>
                                  </p:iterate>
                                  <p:childTnLst>
                                    <p:set>
                                      <p:cBhvr>
                                        <p:cTn id="25" fill="hold"/>
                                        <p:tgtEl>
                                          <p:spTgt spid="516"/>
                                        </p:tgtEl>
                                        <p:attrNameLst>
                                          <p:attrName>style.visibility</p:attrName>
                                        </p:attrNameLst>
                                      </p:cBhvr>
                                      <p:to>
                                        <p:strVal val="visible"/>
                                      </p:to>
                                    </p:set>
                                    <p:animEffect filter="wipe(left)" transition="in">
                                      <p:cBhvr>
                                        <p:cTn id="26" dur="500"/>
                                        <p:tgtEl>
                                          <p:spTgt spid="516"/>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2" grpId="6" fill="hold">
                                  <p:stCondLst>
                                    <p:cond delay="0"/>
                                  </p:stCondLst>
                                  <p:iterate type="el" backwards="0">
                                    <p:tmAbs val="0"/>
                                  </p:iterate>
                                  <p:childTnLst>
                                    <p:set>
                                      <p:cBhvr>
                                        <p:cTn id="30" fill="hold"/>
                                        <p:tgtEl>
                                          <p:spTgt spid="510"/>
                                        </p:tgtEl>
                                        <p:attrNameLst>
                                          <p:attrName>style.visibility</p:attrName>
                                        </p:attrNameLst>
                                      </p:cBhvr>
                                      <p:to>
                                        <p:strVal val="visible"/>
                                      </p:to>
                                    </p:set>
                                    <p:animEffect filter="wipe(left)" transition="in">
                                      <p:cBhvr>
                                        <p:cTn id="31" dur="500"/>
                                        <p:tgtEl>
                                          <p:spTgt spid="510"/>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8" presetID="22" grpId="7" fill="hold">
                                  <p:stCondLst>
                                    <p:cond delay="0"/>
                                  </p:stCondLst>
                                  <p:iterate type="el" backwards="0">
                                    <p:tmAbs val="0"/>
                                  </p:iterate>
                                  <p:childTnLst>
                                    <p:set>
                                      <p:cBhvr>
                                        <p:cTn id="35" fill="hold"/>
                                        <p:tgtEl>
                                          <p:spTgt spid="515"/>
                                        </p:tgtEl>
                                        <p:attrNameLst>
                                          <p:attrName>style.visibility</p:attrName>
                                        </p:attrNameLst>
                                      </p:cBhvr>
                                      <p:to>
                                        <p:strVal val="visible"/>
                                      </p:to>
                                    </p:set>
                                    <p:animEffect filter="wipe(left)" transition="in">
                                      <p:cBhvr>
                                        <p:cTn id="36" dur="500"/>
                                        <p:tgtEl>
                                          <p:spTgt spid="515"/>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8" presetID="22" grpId="8" fill="hold">
                                  <p:stCondLst>
                                    <p:cond delay="0"/>
                                  </p:stCondLst>
                                  <p:iterate type="el" backwards="0">
                                    <p:tmAbs val="0"/>
                                  </p:iterate>
                                  <p:childTnLst>
                                    <p:set>
                                      <p:cBhvr>
                                        <p:cTn id="40" fill="hold"/>
                                        <p:tgtEl>
                                          <p:spTgt spid="509"/>
                                        </p:tgtEl>
                                        <p:attrNameLst>
                                          <p:attrName>style.visibility</p:attrName>
                                        </p:attrNameLst>
                                      </p:cBhvr>
                                      <p:to>
                                        <p:strVal val="visible"/>
                                      </p:to>
                                    </p:set>
                                    <p:animEffect filter="wipe(left)" transition="in">
                                      <p:cBhvr>
                                        <p:cTn id="41" dur="500"/>
                                        <p:tgtEl>
                                          <p:spTgt spid="509"/>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Subtype="8" presetID="22" grpId="9" fill="hold">
                                  <p:stCondLst>
                                    <p:cond delay="0"/>
                                  </p:stCondLst>
                                  <p:iterate type="el" backwards="0">
                                    <p:tmAbs val="0"/>
                                  </p:iterate>
                                  <p:childTnLst>
                                    <p:set>
                                      <p:cBhvr>
                                        <p:cTn id="45" fill="hold"/>
                                        <p:tgtEl>
                                          <p:spTgt spid="514"/>
                                        </p:tgtEl>
                                        <p:attrNameLst>
                                          <p:attrName>style.visibility</p:attrName>
                                        </p:attrNameLst>
                                      </p:cBhvr>
                                      <p:to>
                                        <p:strVal val="visible"/>
                                      </p:to>
                                    </p:set>
                                    <p:animEffect filter="wipe(left)" transition="in">
                                      <p:cBhvr>
                                        <p:cTn id="46" dur="500"/>
                                        <p:tgtEl>
                                          <p:spTgt spid="514"/>
                                        </p:tgtEl>
                                      </p:cBhvr>
                                    </p:animEffec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8" presetID="22" grpId="10" fill="hold">
                                  <p:stCondLst>
                                    <p:cond delay="0"/>
                                  </p:stCondLst>
                                  <p:iterate type="el" backwards="0">
                                    <p:tmAbs val="0"/>
                                  </p:iterate>
                                  <p:childTnLst>
                                    <p:set>
                                      <p:cBhvr>
                                        <p:cTn id="50" fill="hold"/>
                                        <p:tgtEl>
                                          <p:spTgt spid="508"/>
                                        </p:tgtEl>
                                        <p:attrNameLst>
                                          <p:attrName>style.visibility</p:attrName>
                                        </p:attrNameLst>
                                      </p:cBhvr>
                                      <p:to>
                                        <p:strVal val="visible"/>
                                      </p:to>
                                    </p:set>
                                    <p:animEffect filter="wipe(left)" transition="in">
                                      <p:cBhvr>
                                        <p:cTn id="51" dur="500"/>
                                        <p:tgtEl>
                                          <p:spTgt spid="508"/>
                                        </p:tgtEl>
                                      </p:cBhvr>
                                    </p:animEffect>
                                  </p:childTnLst>
                                </p:cTn>
                              </p:par>
                            </p:childTnLst>
                          </p:cTn>
                        </p:par>
                      </p:childTnLst>
                    </p:cTn>
                  </p:par>
                  <p:par>
                    <p:cTn id="52" fill="hold">
                      <p:stCondLst>
                        <p:cond delay="indefinite"/>
                      </p:stCondLst>
                      <p:childTnLst>
                        <p:par>
                          <p:cTn id="53" fill="hold">
                            <p:stCondLst>
                              <p:cond delay="0"/>
                            </p:stCondLst>
                            <p:childTnLst>
                              <p:par>
                                <p:cTn id="54" presetClass="entr" nodeType="clickEffect" presetSubtype="8" presetID="22" grpId="11" fill="hold">
                                  <p:stCondLst>
                                    <p:cond delay="0"/>
                                  </p:stCondLst>
                                  <p:iterate type="el" backwards="0">
                                    <p:tmAbs val="0"/>
                                  </p:iterate>
                                  <p:childTnLst>
                                    <p:set>
                                      <p:cBhvr>
                                        <p:cTn id="55" fill="hold"/>
                                        <p:tgtEl>
                                          <p:spTgt spid="513"/>
                                        </p:tgtEl>
                                        <p:attrNameLst>
                                          <p:attrName>style.visibility</p:attrName>
                                        </p:attrNameLst>
                                      </p:cBhvr>
                                      <p:to>
                                        <p:strVal val="visible"/>
                                      </p:to>
                                    </p:set>
                                    <p:animEffect filter="wipe(left)" transition="in">
                                      <p:cBhvr>
                                        <p:cTn id="56" dur="500"/>
                                        <p:tgtEl>
                                          <p:spTgt spid="513"/>
                                        </p:tgtEl>
                                      </p:cBhvr>
                                    </p:animEffect>
                                  </p:childTnLst>
                                </p:cTn>
                              </p:par>
                            </p:childTnLst>
                          </p:cTn>
                        </p:par>
                      </p:childTnLst>
                    </p:cTn>
                  </p:par>
                  <p:par>
                    <p:cTn id="57" fill="hold">
                      <p:stCondLst>
                        <p:cond delay="indefinite"/>
                      </p:stCondLst>
                      <p:childTnLst>
                        <p:par>
                          <p:cTn id="58" fill="hold">
                            <p:stCondLst>
                              <p:cond delay="0"/>
                            </p:stCondLst>
                            <p:childTnLst>
                              <p:par>
                                <p:cTn id="59" presetClass="entr" nodeType="clickEffect" presetSubtype="8" presetID="22" grpId="12" fill="hold">
                                  <p:stCondLst>
                                    <p:cond delay="0"/>
                                  </p:stCondLst>
                                  <p:iterate type="el" backwards="0">
                                    <p:tmAbs val="0"/>
                                  </p:iterate>
                                  <p:childTnLst>
                                    <p:set>
                                      <p:cBhvr>
                                        <p:cTn id="60" fill="hold"/>
                                        <p:tgtEl>
                                          <p:spTgt spid="507"/>
                                        </p:tgtEl>
                                        <p:attrNameLst>
                                          <p:attrName>style.visibility</p:attrName>
                                        </p:attrNameLst>
                                      </p:cBhvr>
                                      <p:to>
                                        <p:strVal val="visible"/>
                                      </p:to>
                                    </p:set>
                                    <p:animEffect filter="wipe(left)" transition="in">
                                      <p:cBhvr>
                                        <p:cTn id="61" dur="500"/>
                                        <p:tgtEl>
                                          <p:spTgt spid="507"/>
                                        </p:tgtEl>
                                      </p:cBhvr>
                                    </p:animEffect>
                                  </p:childTnLst>
                                </p:cTn>
                              </p:par>
                            </p:childTnLst>
                          </p:cTn>
                        </p:par>
                      </p:childTnLst>
                    </p:cTn>
                  </p:par>
                  <p:par>
                    <p:cTn id="62" fill="hold">
                      <p:stCondLst>
                        <p:cond delay="indefinite"/>
                      </p:stCondLst>
                      <p:childTnLst>
                        <p:par>
                          <p:cTn id="63" fill="hold">
                            <p:stCondLst>
                              <p:cond delay="0"/>
                            </p:stCondLst>
                            <p:childTnLst>
                              <p:par>
                                <p:cTn id="64" presetClass="entr" nodeType="clickEffect" presetID="9" grpId="13" fill="hold">
                                  <p:stCondLst>
                                    <p:cond delay="0"/>
                                  </p:stCondLst>
                                  <p:iterate type="el" backwards="0">
                                    <p:tmAbs val="0"/>
                                  </p:iterate>
                                  <p:childTnLst>
                                    <p:set>
                                      <p:cBhvr>
                                        <p:cTn id="65" fill="hold"/>
                                        <p:tgtEl>
                                          <p:spTgt spid="512"/>
                                        </p:tgtEl>
                                        <p:attrNameLst>
                                          <p:attrName>style.visibility</p:attrName>
                                        </p:attrNameLst>
                                      </p:cBhvr>
                                      <p:to>
                                        <p:strVal val="visible"/>
                                      </p:to>
                                    </p:set>
                                    <p:animEffect filter="dissolve" transition="in">
                                      <p:cBhvr>
                                        <p:cTn id="66" dur="500"/>
                                        <p:tgtEl>
                                          <p:spTgt spid="512"/>
                                        </p:tgtEl>
                                      </p:cBhvr>
                                    </p:animEffect>
                                  </p:childTnLst>
                                </p:cTn>
                              </p:par>
                            </p:childTnLst>
                          </p:cTn>
                        </p:par>
                      </p:childTnLst>
                    </p:cTn>
                  </p:par>
                  <p:par>
                    <p:cTn id="67" fill="hold">
                      <p:stCondLst>
                        <p:cond delay="indefinite"/>
                      </p:stCondLst>
                      <p:childTnLst>
                        <p:par>
                          <p:cTn id="68" fill="hold">
                            <p:stCondLst>
                              <p:cond delay="0"/>
                            </p:stCondLst>
                            <p:childTnLst>
                              <p:par>
                                <p:cTn id="69" presetClass="entr" nodeType="clickEffect" presetID="9" grpId="14" fill="hold">
                                  <p:stCondLst>
                                    <p:cond delay="0"/>
                                  </p:stCondLst>
                                  <p:iterate type="el" backwards="0">
                                    <p:tmAbs val="0"/>
                                  </p:iterate>
                                  <p:childTnLst>
                                    <p:set>
                                      <p:cBhvr>
                                        <p:cTn id="70" fill="hold"/>
                                        <p:tgtEl>
                                          <p:spTgt spid="506"/>
                                        </p:tgtEl>
                                        <p:attrNameLst>
                                          <p:attrName>style.visibility</p:attrName>
                                        </p:attrNameLst>
                                      </p:cBhvr>
                                      <p:to>
                                        <p:strVal val="visible"/>
                                      </p:to>
                                    </p:set>
                                    <p:animEffect filter="dissolve" transition="in">
                                      <p:cBhvr>
                                        <p:cTn id="71" dur="500"/>
                                        <p:tgtEl>
                                          <p:spTgt spid="506"/>
                                        </p:tgtEl>
                                      </p:cBhvr>
                                    </p:animEffect>
                                  </p:childTnLst>
                                </p:cTn>
                              </p:par>
                            </p:childTnLst>
                          </p:cTn>
                        </p:par>
                      </p:childTnLst>
                    </p:cTn>
                  </p:par>
                  <p:par>
                    <p:cTn id="72" fill="hold">
                      <p:stCondLst>
                        <p:cond delay="indefinite"/>
                      </p:stCondLst>
                      <p:childTnLst>
                        <p:par>
                          <p:cTn id="73" fill="hold">
                            <p:stCondLst>
                              <p:cond delay="0"/>
                            </p:stCondLst>
                            <p:childTnLst>
                              <p:par>
                                <p:cTn id="74" presetClass="entr" nodeType="clickEffect" presetSubtype="16" presetID="4" grpId="15" fill="hold">
                                  <p:stCondLst>
                                    <p:cond delay="0"/>
                                  </p:stCondLst>
                                  <p:iterate type="el" backwards="0">
                                    <p:tmAbs val="0"/>
                                  </p:iterate>
                                  <p:childTnLst>
                                    <p:set>
                                      <p:cBhvr>
                                        <p:cTn id="75" fill="hold"/>
                                        <p:tgtEl>
                                          <p:spTgt spid="523"/>
                                        </p:tgtEl>
                                        <p:attrNameLst>
                                          <p:attrName>style.visibility</p:attrName>
                                        </p:attrNameLst>
                                      </p:cBhvr>
                                      <p:to>
                                        <p:strVal val="visible"/>
                                      </p:to>
                                    </p:set>
                                    <p:animEffect filter="box(in)" transition="in">
                                      <p:cBhvr>
                                        <p:cTn id="76" dur="500"/>
                                        <p:tgtEl>
                                          <p:spTgt spid="523"/>
                                        </p:tgtEl>
                                      </p:cBhvr>
                                    </p:animEffect>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16" presetID="4" grpId="16" fill="hold">
                                  <p:stCondLst>
                                    <p:cond delay="0"/>
                                  </p:stCondLst>
                                  <p:iterate type="el" backwards="0">
                                    <p:tmAbs val="0"/>
                                  </p:iterate>
                                  <p:childTnLst>
                                    <p:set>
                                      <p:cBhvr>
                                        <p:cTn id="80" fill="hold"/>
                                        <p:tgtEl>
                                          <p:spTgt spid="526"/>
                                        </p:tgtEl>
                                        <p:attrNameLst>
                                          <p:attrName>style.visibility</p:attrName>
                                        </p:attrNameLst>
                                      </p:cBhvr>
                                      <p:to>
                                        <p:strVal val="visible"/>
                                      </p:to>
                                    </p:set>
                                    <p:animEffect filter="box(in)" transition="in">
                                      <p:cBhvr>
                                        <p:cTn id="81" dur="500"/>
                                        <p:tgtEl>
                                          <p:spTgt spid="526"/>
                                        </p:tgtEl>
                                      </p:cBhvr>
                                    </p:animEffect>
                                  </p:childTnLst>
                                </p:cTn>
                              </p:par>
                            </p:childTnLst>
                          </p:cTn>
                        </p:par>
                      </p:childTnLst>
                    </p:cTn>
                  </p:par>
                  <p:par>
                    <p:cTn id="82" fill="hold">
                      <p:stCondLst>
                        <p:cond delay="indefinite"/>
                      </p:stCondLst>
                      <p:childTnLst>
                        <p:par>
                          <p:cTn id="83" fill="hold">
                            <p:stCondLst>
                              <p:cond delay="0"/>
                            </p:stCondLst>
                            <p:childTnLst>
                              <p:par>
                                <p:cTn id="84" presetClass="entr" nodeType="clickEffect" presetSubtype="16" presetID="4" grpId="17" fill="hold">
                                  <p:stCondLst>
                                    <p:cond delay="0"/>
                                  </p:stCondLst>
                                  <p:iterate type="el" backwards="0">
                                    <p:tmAbs val="0"/>
                                  </p:iterate>
                                  <p:childTnLst>
                                    <p:set>
                                      <p:cBhvr>
                                        <p:cTn id="85" fill="hold"/>
                                        <p:tgtEl>
                                          <p:spTgt spid="529"/>
                                        </p:tgtEl>
                                        <p:attrNameLst>
                                          <p:attrName>style.visibility</p:attrName>
                                        </p:attrNameLst>
                                      </p:cBhvr>
                                      <p:to>
                                        <p:strVal val="visible"/>
                                      </p:to>
                                    </p:set>
                                    <p:animEffect filter="box(in)" transition="in">
                                      <p:cBhvr>
                                        <p:cTn id="86" dur="5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6" grpId="5"/>
      <p:bldP build="whole" bldLvl="1" animBg="1" rev="0" advAuto="0" spid="511" grpId="4"/>
      <p:bldP build="whole" bldLvl="1" animBg="1" rev="0" advAuto="0" spid="520" grpId="2"/>
      <p:bldP build="whole" bldLvl="1" animBg="1" rev="0" advAuto="0" spid="517" grpId="3"/>
      <p:bldP build="whole" bldLvl="1" animBg="1" rev="0" advAuto="0" spid="510" grpId="6"/>
      <p:bldP build="whole" bldLvl="1" animBg="1" rev="0" advAuto="0" spid="514" grpId="9"/>
      <p:bldP build="whole" bldLvl="1" animBg="1" rev="0" advAuto="0" spid="519" grpId="1"/>
      <p:bldP build="whole" bldLvl="1" animBg="1" rev="0" advAuto="0" spid="509" grpId="8"/>
      <p:bldP build="whole" bldLvl="1" animBg="1" rev="0" advAuto="0" spid="526" grpId="16"/>
      <p:bldP build="whole" bldLvl="1" animBg="1" rev="0" advAuto="0" spid="515" grpId="7"/>
      <p:bldP build="whole" bldLvl="1" animBg="1" rev="0" advAuto="0" spid="508" grpId="10"/>
      <p:bldP build="whole" bldLvl="1" animBg="1" rev="0" advAuto="0" spid="513" grpId="11"/>
      <p:bldP build="whole" bldLvl="1" animBg="1" rev="0" advAuto="0" spid="506" grpId="14"/>
      <p:bldP build="whole" bldLvl="1" animBg="1" rev="0" advAuto="0" spid="507" grpId="12"/>
      <p:bldP build="whole" bldLvl="1" animBg="1" rev="0" advAuto="0" spid="523" grpId="15"/>
      <p:bldP build="whole" bldLvl="1" animBg="1" rev="0" advAuto="0" spid="512" grpId="13"/>
      <p:bldP build="whole" bldLvl="1" animBg="1" rev="0" advAuto="0" spid="529" grpId="17"/>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1" name="Crop of DSCF0259.jpeg" descr="Crop of DSCF0259.jpeg"/>
          <p:cNvPicPr>
            <a:picLocks noChangeAspect="1"/>
          </p:cNvPicPr>
          <p:nvPr/>
        </p:nvPicPr>
        <p:blipFill>
          <a:blip r:embed="rId2">
            <a:extLst/>
          </a:blip>
          <a:stretch>
            <a:fillRect/>
          </a:stretch>
        </p:blipFill>
        <p:spPr>
          <a:xfrm>
            <a:off x="-271463" y="-341313"/>
            <a:ext cx="10158413" cy="7840663"/>
          </a:xfrm>
          <a:prstGeom prst="rect">
            <a:avLst/>
          </a:prstGeom>
          <a:ln w="12700">
            <a:miter lim="400000"/>
          </a:ln>
        </p:spPr>
      </p:pic>
      <p:sp>
        <p:nvSpPr>
          <p:cNvPr id="532" name="Rectangle"/>
          <p:cNvSpPr/>
          <p:nvPr/>
        </p:nvSpPr>
        <p:spPr>
          <a:xfrm>
            <a:off x="3505200" y="5487987"/>
            <a:ext cx="2533650" cy="800101"/>
          </a:xfrm>
          <a:prstGeom prst="rect">
            <a:avLst/>
          </a:prstGeom>
          <a:solidFill>
            <a:srgbClr val="333300"/>
          </a:solidFill>
          <a:ln w="12700">
            <a:miter lim="400000"/>
          </a:ln>
          <a:effectLst>
            <a:outerShdw sx="100000" sy="100000" kx="0" ky="0" algn="b" rotWithShape="0" blurRad="63500" dist="35921" dir="2700000">
              <a:srgbClr val="000000"/>
            </a:outerShdw>
          </a:effectLst>
        </p:spPr>
        <p:txBody>
          <a:bodyPr lIns="45622" tIns="45622" rIns="45622" bIns="45622" anchor="ctr"/>
          <a:lstStyle/>
          <a:p>
            <a:pPr>
              <a:defRPr>
                <a:solidFill>
                  <a:srgbClr val="FFFFFF"/>
                </a:solidFill>
                <a:latin typeface="Arial"/>
                <a:ea typeface="Arial"/>
                <a:cs typeface="Arial"/>
                <a:sym typeface="Arial"/>
              </a:defRPr>
            </a:pPr>
          </a:p>
        </p:txBody>
      </p:sp>
      <p:sp>
        <p:nvSpPr>
          <p:cNvPr id="533" name="BE to DO"/>
          <p:cNvSpPr txBox="1"/>
          <p:nvPr/>
        </p:nvSpPr>
        <p:spPr>
          <a:xfrm>
            <a:off x="5545137" y="5348287"/>
            <a:ext cx="3709988" cy="54781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06" tIns="45606" rIns="45606" bIns="45606">
            <a:spAutoFit/>
          </a:bodyPr>
          <a:lstStyle>
            <a:lvl1pPr>
              <a:spcBef>
                <a:spcPts val="1900"/>
              </a:spcBef>
              <a:defRPr u="sng">
                <a:solidFill>
                  <a:srgbClr val="FF0000"/>
                </a:solidFill>
                <a:latin typeface="Arial"/>
                <a:ea typeface="Arial"/>
                <a:cs typeface="Arial"/>
                <a:sym typeface="Arial"/>
              </a:defRPr>
            </a:lvl1pPr>
          </a:lstStyle>
          <a:p>
            <a:pPr/>
            <a:r>
              <a:t>BE to DO</a:t>
            </a:r>
          </a:p>
        </p:txBody>
      </p:sp>
      <p:sp>
        <p:nvSpPr>
          <p:cNvPr id="534" name="Life (Relational)"/>
          <p:cNvSpPr txBox="1"/>
          <p:nvPr/>
        </p:nvSpPr>
        <p:spPr>
          <a:xfrm>
            <a:off x="4903787" y="4701806"/>
            <a:ext cx="469741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Life (Relational)</a:t>
            </a:r>
          </a:p>
        </p:txBody>
      </p:sp>
      <p:sp>
        <p:nvSpPr>
          <p:cNvPr id="535" name="Grace"/>
          <p:cNvSpPr txBox="1"/>
          <p:nvPr/>
        </p:nvSpPr>
        <p:spPr>
          <a:xfrm>
            <a:off x="5037137" y="4054900"/>
            <a:ext cx="4564063" cy="5547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Grace</a:t>
            </a:r>
          </a:p>
        </p:txBody>
      </p:sp>
      <p:sp>
        <p:nvSpPr>
          <p:cNvPr id="536" name="Freedom"/>
          <p:cNvSpPr txBox="1"/>
          <p:nvPr/>
        </p:nvSpPr>
        <p:spPr>
          <a:xfrm>
            <a:off x="4903787" y="3484987"/>
            <a:ext cx="469741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Freedom</a:t>
            </a:r>
          </a:p>
        </p:txBody>
      </p:sp>
      <p:sp>
        <p:nvSpPr>
          <p:cNvPr id="537" name="Dependence"/>
          <p:cNvSpPr txBox="1"/>
          <p:nvPr/>
        </p:nvSpPr>
        <p:spPr>
          <a:xfrm>
            <a:off x="4903787" y="2786487"/>
            <a:ext cx="469741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Dependence</a:t>
            </a:r>
          </a:p>
        </p:txBody>
      </p:sp>
      <p:sp>
        <p:nvSpPr>
          <p:cNvPr id="538" name="Christ-Sufficiency (SPIRIT)"/>
          <p:cNvSpPr txBox="1"/>
          <p:nvPr/>
        </p:nvSpPr>
        <p:spPr>
          <a:xfrm>
            <a:off x="4903787" y="1673650"/>
            <a:ext cx="4697413" cy="10246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0000"/>
                </a:solidFill>
                <a:latin typeface="Arial"/>
                <a:ea typeface="Arial"/>
                <a:cs typeface="Arial"/>
                <a:sym typeface="Arial"/>
              </a:defRPr>
            </a:lvl1pPr>
          </a:lstStyle>
          <a:p>
            <a:pPr/>
            <a:r>
              <a:t>Christ-Sufficiency (SPIRIT)</a:t>
            </a:r>
          </a:p>
        </p:txBody>
      </p:sp>
      <p:sp>
        <p:nvSpPr>
          <p:cNvPr id="539" name="DO to BE"/>
          <p:cNvSpPr txBox="1"/>
          <p:nvPr/>
        </p:nvSpPr>
        <p:spPr>
          <a:xfrm>
            <a:off x="365125" y="5348287"/>
            <a:ext cx="3903663" cy="54781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06" tIns="45606" rIns="45606" bIns="45606">
            <a:spAutoFit/>
          </a:bodyPr>
          <a:lstStyle>
            <a:lvl1pPr>
              <a:spcBef>
                <a:spcPts val="1900"/>
              </a:spcBef>
              <a:defRPr u="sng">
                <a:solidFill>
                  <a:srgbClr val="FFFF00"/>
                </a:solidFill>
                <a:latin typeface="Arial"/>
                <a:ea typeface="Arial"/>
                <a:cs typeface="Arial"/>
                <a:sym typeface="Arial"/>
              </a:defRPr>
            </a:lvl1pPr>
          </a:lstStyle>
          <a:p>
            <a:pPr/>
            <a:r>
              <a:t>DO to BE</a:t>
            </a:r>
          </a:p>
        </p:txBody>
      </p:sp>
      <p:sp>
        <p:nvSpPr>
          <p:cNvPr id="540" name="Death (Relational)"/>
          <p:cNvSpPr txBox="1"/>
          <p:nvPr/>
        </p:nvSpPr>
        <p:spPr>
          <a:xfrm>
            <a:off x="460375" y="4701012"/>
            <a:ext cx="439896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Death (Relational)</a:t>
            </a:r>
          </a:p>
        </p:txBody>
      </p:sp>
      <p:sp>
        <p:nvSpPr>
          <p:cNvPr id="541" name="Law"/>
          <p:cNvSpPr txBox="1"/>
          <p:nvPr/>
        </p:nvSpPr>
        <p:spPr>
          <a:xfrm>
            <a:off x="136525" y="4054900"/>
            <a:ext cx="4398963" cy="554775"/>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Law</a:t>
            </a:r>
          </a:p>
        </p:txBody>
      </p:sp>
      <p:sp>
        <p:nvSpPr>
          <p:cNvPr id="542" name="Bondage"/>
          <p:cNvSpPr txBox="1"/>
          <p:nvPr/>
        </p:nvSpPr>
        <p:spPr>
          <a:xfrm>
            <a:off x="241300" y="3443712"/>
            <a:ext cx="4398963"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Bondage</a:t>
            </a:r>
          </a:p>
        </p:txBody>
      </p:sp>
      <p:sp>
        <p:nvSpPr>
          <p:cNvPr id="543" name="Independence"/>
          <p:cNvSpPr txBox="1"/>
          <p:nvPr/>
        </p:nvSpPr>
        <p:spPr>
          <a:xfrm>
            <a:off x="182562" y="2783312"/>
            <a:ext cx="4821239"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Independence</a:t>
            </a:r>
          </a:p>
        </p:txBody>
      </p:sp>
      <p:sp>
        <p:nvSpPr>
          <p:cNvPr id="544" name="Self-Sufficiency (flesh)"/>
          <p:cNvSpPr txBox="1"/>
          <p:nvPr/>
        </p:nvSpPr>
        <p:spPr>
          <a:xfrm>
            <a:off x="0" y="1661743"/>
            <a:ext cx="4398963" cy="10246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spcBef>
                <a:spcPts val="1900"/>
              </a:spcBef>
              <a:defRPr>
                <a:solidFill>
                  <a:srgbClr val="FFFF00"/>
                </a:solidFill>
                <a:latin typeface="Arial"/>
                <a:ea typeface="Arial"/>
                <a:cs typeface="Arial"/>
                <a:sym typeface="Arial"/>
              </a:defRPr>
            </a:lvl1pPr>
          </a:lstStyle>
          <a:p>
            <a:pPr/>
            <a:r>
              <a:t>Self-Sufficiency (flesh)</a:t>
            </a:r>
          </a:p>
        </p:txBody>
      </p:sp>
      <p:sp>
        <p:nvSpPr>
          <p:cNvPr id="545" name="The Biblical Origin . . ."/>
          <p:cNvSpPr txBox="1"/>
          <p:nvPr/>
        </p:nvSpPr>
        <p:spPr>
          <a:xfrm>
            <a:off x="198437" y="52018"/>
            <a:ext cx="9302751" cy="554776"/>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9085" tIns="49085" rIns="49085" bIns="49085" anchor="ctr">
            <a:spAutoFit/>
          </a:bodyPr>
          <a:lstStyle>
            <a:lvl1pPr algn="l">
              <a:spcBef>
                <a:spcPts val="1900"/>
              </a:spcBef>
              <a:defRPr>
                <a:latin typeface="Arial"/>
                <a:ea typeface="Arial"/>
                <a:cs typeface="Arial"/>
                <a:sym typeface="Arial"/>
              </a:defRPr>
            </a:lvl1pPr>
          </a:lstStyle>
          <a:p>
            <a:pPr/>
            <a:r>
              <a:t>The Biblical Origin . . .</a:t>
            </a:r>
          </a:p>
        </p:txBody>
      </p:sp>
      <p:sp>
        <p:nvSpPr>
          <p:cNvPr id="546" name="Good &amp; Evil"/>
          <p:cNvSpPr txBox="1"/>
          <p:nvPr/>
        </p:nvSpPr>
        <p:spPr>
          <a:xfrm>
            <a:off x="1163637" y="1008062"/>
            <a:ext cx="3124201" cy="548450"/>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922" tIns="45922" rIns="45922" bIns="45922">
            <a:spAutoFit/>
          </a:bodyPr>
          <a:lstStyle>
            <a:lvl1pPr algn="just">
              <a:spcBef>
                <a:spcPts val="1900"/>
              </a:spcBef>
              <a:defRPr u="sng">
                <a:solidFill>
                  <a:srgbClr val="FFFF00"/>
                </a:solidFill>
                <a:latin typeface="Arial"/>
                <a:ea typeface="Arial"/>
                <a:cs typeface="Arial"/>
                <a:sym typeface="Arial"/>
              </a:defRPr>
            </a:lvl1pPr>
          </a:lstStyle>
          <a:p>
            <a:pPr/>
            <a:r>
              <a:t>Good &amp; Evil</a:t>
            </a:r>
          </a:p>
        </p:txBody>
      </p:sp>
      <p:sp>
        <p:nvSpPr>
          <p:cNvPr id="547" name="Life"/>
          <p:cNvSpPr txBox="1"/>
          <p:nvPr/>
        </p:nvSpPr>
        <p:spPr>
          <a:xfrm>
            <a:off x="5772150" y="1001712"/>
            <a:ext cx="3124200" cy="548450"/>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922" tIns="45922" rIns="45922" bIns="45922">
            <a:spAutoFit/>
          </a:bodyPr>
          <a:lstStyle>
            <a:lvl1pPr>
              <a:spcBef>
                <a:spcPts val="1900"/>
              </a:spcBef>
              <a:defRPr u="sng">
                <a:solidFill>
                  <a:srgbClr val="FF0000"/>
                </a:solidFill>
                <a:latin typeface="Arial"/>
                <a:ea typeface="Arial"/>
                <a:cs typeface="Arial"/>
                <a:sym typeface="Arial"/>
              </a:defRPr>
            </a:lvl1pPr>
          </a:lstStyle>
          <a:p>
            <a:pPr/>
            <a:r>
              <a:t>Life</a:t>
            </a:r>
          </a:p>
        </p:txBody>
      </p:sp>
      <p:grpSp>
        <p:nvGrpSpPr>
          <p:cNvPr id="550" name="Group"/>
          <p:cNvGrpSpPr/>
          <p:nvPr/>
        </p:nvGrpSpPr>
        <p:grpSpPr>
          <a:xfrm>
            <a:off x="0" y="-428625"/>
            <a:ext cx="9601200" cy="1312863"/>
            <a:chOff x="0" y="0"/>
            <a:chExt cx="9601200" cy="1312862"/>
          </a:xfrm>
        </p:grpSpPr>
        <p:sp>
          <p:nvSpPr>
            <p:cNvPr id="548" name="Rectangle"/>
            <p:cNvSpPr/>
            <p:nvPr/>
          </p:nvSpPr>
          <p:spPr>
            <a:xfrm>
              <a:off x="0" y="0"/>
              <a:ext cx="9601200" cy="1312863"/>
            </a:xfrm>
            <a:prstGeom prst="rect">
              <a:avLst/>
            </a:prstGeom>
            <a:solidFill>
              <a:srgbClr val="008000"/>
            </a:solidFill>
            <a:ln w="12700" cap="flat">
              <a:noFill/>
              <a:miter lim="400000"/>
            </a:ln>
            <a:effectLst>
              <a:outerShdw sx="100000" sy="100000" kx="0" ky="0" algn="b" rotWithShape="0" blurRad="63500" dist="35921" dir="2700000">
                <a:srgbClr val="000000"/>
              </a:outerShdw>
            </a:effectLst>
          </p:spPr>
          <p:txBody>
            <a:bodyPr wrap="square" lIns="45622" tIns="45622" rIns="45622" bIns="45622" numCol="1" anchor="ctr">
              <a:noAutofit/>
            </a:bodyPr>
            <a:lstStyle/>
            <a:p>
              <a:pPr>
                <a:lnSpc>
                  <a:spcPct val="90000"/>
                </a:lnSpc>
                <a:spcBef>
                  <a:spcPts val="1900"/>
                </a:spcBef>
                <a:defRPr>
                  <a:solidFill>
                    <a:srgbClr val="FFFFFF"/>
                  </a:solidFill>
                  <a:effectLst>
                    <a:outerShdw sx="100000" sy="100000" kx="0" ky="0" algn="b" rotWithShape="0" blurRad="12700" dist="25400" dir="2700000">
                      <a:srgbClr val="000000"/>
                    </a:outerShdw>
                  </a:effectLst>
                  <a:latin typeface="Arial"/>
                  <a:ea typeface="Arial"/>
                  <a:cs typeface="Arial"/>
                  <a:sym typeface="Arial"/>
                </a:defRPr>
              </a:pPr>
            </a:p>
          </p:txBody>
        </p:sp>
        <p:sp>
          <p:nvSpPr>
            <p:cNvPr id="549" name="Which tree are you eating from?"/>
            <p:cNvSpPr txBox="1"/>
            <p:nvPr/>
          </p:nvSpPr>
          <p:spPr>
            <a:xfrm>
              <a:off x="0" y="379043"/>
              <a:ext cx="9601200" cy="554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085" tIns="49085" rIns="49085" bIns="49085" numCol="1" anchor="ctr">
              <a:spAutoFit/>
            </a:bodyPr>
            <a:lstStyle>
              <a:lvl1pPr>
                <a:lnSpc>
                  <a:spcPct val="90000"/>
                </a:lnSpc>
                <a:spcBef>
                  <a:spcPts val="1900"/>
                </a:spcBef>
                <a:defRPr>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r>
                <a:t>Which tree are you eating from?</a:t>
              </a:r>
            </a:p>
          </p:txBody>
        </p:sp>
      </p:grpSp>
      <p:grpSp>
        <p:nvGrpSpPr>
          <p:cNvPr id="553" name="Group"/>
          <p:cNvGrpSpPr/>
          <p:nvPr/>
        </p:nvGrpSpPr>
        <p:grpSpPr>
          <a:xfrm>
            <a:off x="0" y="6057531"/>
            <a:ext cx="5391150" cy="1494576"/>
            <a:chOff x="0" y="0"/>
            <a:chExt cx="5391150" cy="1494574"/>
          </a:xfrm>
        </p:grpSpPr>
        <p:sp>
          <p:nvSpPr>
            <p:cNvPr id="551" name="Rectangle"/>
            <p:cNvSpPr/>
            <p:nvPr/>
          </p:nvSpPr>
          <p:spPr>
            <a:xfrm>
              <a:off x="0" y="52756"/>
              <a:ext cx="5391150" cy="1389063"/>
            </a:xfrm>
            <a:prstGeom prst="rect">
              <a:avLst/>
            </a:prstGeom>
            <a:solidFill>
              <a:srgbClr val="008000"/>
            </a:solidFill>
            <a:ln w="12700" cap="flat">
              <a:noFill/>
              <a:miter lim="400000"/>
            </a:ln>
            <a:effectLst>
              <a:outerShdw sx="100000" sy="100000" kx="0" ky="0" algn="b" rotWithShape="0" blurRad="63500" dist="35921" dir="2700000">
                <a:srgbClr val="000000"/>
              </a:outerShdw>
            </a:effectLst>
          </p:spPr>
          <p:txBody>
            <a:bodyPr wrap="square" lIns="45622" tIns="45622" rIns="45622" bIns="45622" numCol="1" anchor="ctr">
              <a:noAutofit/>
            </a:bodyPr>
            <a:lstStyle/>
            <a:p>
              <a:pPr>
                <a:spcBef>
                  <a:spcPts val="1900"/>
                </a:spcBef>
                <a:defRPr>
                  <a:solidFill>
                    <a:srgbClr val="FFFF00"/>
                  </a:solidFill>
                  <a:effectLst>
                    <a:outerShdw sx="100000" sy="100000" kx="0" ky="0" algn="b" rotWithShape="0" blurRad="12700" dist="25400" dir="2700000">
                      <a:srgbClr val="000000"/>
                    </a:outerShdw>
                  </a:effectLst>
                  <a:latin typeface="Arial"/>
                  <a:ea typeface="Arial"/>
                  <a:cs typeface="Arial"/>
                  <a:sym typeface="Arial"/>
                </a:defRPr>
              </a:pPr>
            </a:p>
          </p:txBody>
        </p:sp>
        <p:sp>
          <p:nvSpPr>
            <p:cNvPr id="552" name="self-indulgent = give me, self-promoting = see me ,  self-sovereign = serve me."/>
            <p:cNvSpPr txBox="1"/>
            <p:nvPr/>
          </p:nvSpPr>
          <p:spPr>
            <a:xfrm>
              <a:off x="0" y="0"/>
              <a:ext cx="5391150" cy="14945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085" tIns="49085" rIns="49085" bIns="49085" numCol="1" anchor="ctr">
              <a:spAutoFit/>
            </a:bodyPr>
            <a:lstStyle>
              <a:lvl1pPr>
                <a:spcBef>
                  <a:spcPts val="1900"/>
                </a:spcBef>
                <a:defRPr>
                  <a:solidFill>
                    <a:srgbClr val="FFFF00"/>
                  </a:solidFill>
                  <a:effectLst>
                    <a:outerShdw sx="100000" sy="100000" kx="0" ky="0" algn="b" rotWithShape="0" blurRad="12700" dist="25400" dir="2700000">
                      <a:srgbClr val="000000"/>
                    </a:outerShdw>
                  </a:effectLst>
                  <a:latin typeface="Arial"/>
                  <a:ea typeface="Arial"/>
                  <a:cs typeface="Arial"/>
                  <a:sym typeface="Arial"/>
                </a:defRPr>
              </a:lvl1pPr>
            </a:lstStyle>
            <a:p>
              <a:pPr/>
              <a:r>
                <a:t>self-indulgent = give me, self-promoting = see me ,  self-sovereign = serve me.</a:t>
              </a:r>
            </a:p>
          </p:txBody>
        </p:sp>
      </p:grpSp>
      <p:grpSp>
        <p:nvGrpSpPr>
          <p:cNvPr id="556" name="Group"/>
          <p:cNvGrpSpPr/>
          <p:nvPr/>
        </p:nvGrpSpPr>
        <p:grpSpPr>
          <a:xfrm>
            <a:off x="5638800" y="6057531"/>
            <a:ext cx="3962400" cy="1494576"/>
            <a:chOff x="0" y="0"/>
            <a:chExt cx="3962400" cy="1494574"/>
          </a:xfrm>
        </p:grpSpPr>
        <p:sp>
          <p:nvSpPr>
            <p:cNvPr id="554" name="Rectangle"/>
            <p:cNvSpPr/>
            <p:nvPr/>
          </p:nvSpPr>
          <p:spPr>
            <a:xfrm>
              <a:off x="0" y="52756"/>
              <a:ext cx="3962400" cy="1389063"/>
            </a:xfrm>
            <a:prstGeom prst="rect">
              <a:avLst/>
            </a:prstGeom>
            <a:solidFill>
              <a:srgbClr val="008000"/>
            </a:solidFill>
            <a:ln w="12700" cap="flat">
              <a:noFill/>
              <a:miter lim="400000"/>
            </a:ln>
            <a:effectLst>
              <a:outerShdw sx="100000" sy="100000" kx="0" ky="0" algn="b" rotWithShape="0" blurRad="63500" dist="35921" dir="2700000">
                <a:srgbClr val="000000"/>
              </a:outerShdw>
            </a:effectLst>
          </p:spPr>
          <p:txBody>
            <a:bodyPr wrap="square" lIns="45622" tIns="45622" rIns="45622" bIns="45622" numCol="1" anchor="ctr">
              <a:noAutofit/>
            </a:bodyPr>
            <a:lstStyle/>
            <a:p>
              <a:pPr>
                <a:spcBef>
                  <a:spcPts val="0"/>
                </a:spcBef>
                <a:defRPr>
                  <a:solidFill>
                    <a:srgbClr val="FF0000"/>
                  </a:solidFill>
                  <a:effectLst>
                    <a:outerShdw sx="100000" sy="100000" kx="0" ky="0" algn="b" rotWithShape="0" blurRad="12700" dist="25400" dir="2700000">
                      <a:srgbClr val="000000"/>
                    </a:outerShdw>
                  </a:effectLst>
                  <a:latin typeface="Arial"/>
                  <a:ea typeface="Arial"/>
                  <a:cs typeface="Arial"/>
                  <a:sym typeface="Arial"/>
                </a:defRPr>
              </a:pPr>
            </a:p>
          </p:txBody>
        </p:sp>
        <p:sp>
          <p:nvSpPr>
            <p:cNvPr id="555" name="Other centered =  give you, see you, serve you."/>
            <p:cNvSpPr txBox="1"/>
            <p:nvPr/>
          </p:nvSpPr>
          <p:spPr>
            <a:xfrm>
              <a:off x="0" y="0"/>
              <a:ext cx="3962400" cy="14945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9085" tIns="49085" rIns="49085" bIns="49085" numCol="1" anchor="ctr">
              <a:spAutoFit/>
            </a:bodyPr>
            <a:lstStyle>
              <a:lvl1pPr>
                <a:spcBef>
                  <a:spcPts val="0"/>
                </a:spcBef>
                <a:defRPr>
                  <a:solidFill>
                    <a:srgbClr val="FF0000"/>
                  </a:solidFill>
                  <a:effectLst>
                    <a:outerShdw sx="100000" sy="100000" kx="0" ky="0" algn="b" rotWithShape="0" blurRad="12700" dist="25400" dir="2700000">
                      <a:srgbClr val="000000"/>
                    </a:outerShdw>
                  </a:effectLst>
                  <a:latin typeface="Arial"/>
                  <a:ea typeface="Arial"/>
                  <a:cs typeface="Arial"/>
                  <a:sym typeface="Arial"/>
                </a:defRPr>
              </a:lvl1pPr>
            </a:lstStyle>
            <a:p>
              <a:pPr/>
              <a:r>
                <a:t>Other centered =  give you, see you, serve you.</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546"/>
                                        </p:tgtEl>
                                        <p:attrNameLst>
                                          <p:attrName>style.visibility</p:attrName>
                                        </p:attrNameLst>
                                      </p:cBhvr>
                                      <p:to>
                                        <p:strVal val="visible"/>
                                      </p:to>
                                    </p:set>
                                    <p:animEffect filter="dissolve" transition="in">
                                      <p:cBhvr>
                                        <p:cTn id="7" dur="500"/>
                                        <p:tgtEl>
                                          <p:spTgt spid="546"/>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47"/>
                                        </p:tgtEl>
                                        <p:attrNameLst>
                                          <p:attrName>style.visibility</p:attrName>
                                        </p:attrNameLst>
                                      </p:cBhvr>
                                      <p:to>
                                        <p:strVal val="visible"/>
                                      </p:to>
                                    </p:set>
                                    <p:animEffect filter="dissolve" transition="in">
                                      <p:cBhvr>
                                        <p:cTn id="11" dur="500"/>
                                        <p:tgtEl>
                                          <p:spTgt spid="547"/>
                                        </p:tgtEl>
                                      </p:cBhvr>
                                    </p:animEffect>
                                  </p:childTnLst>
                                </p:cTn>
                              </p:par>
                            </p:childTnLst>
                          </p:cTn>
                        </p:par>
                        <p:par>
                          <p:cTn id="12" fill="hold">
                            <p:stCondLst>
                              <p:cond delay="1000"/>
                            </p:stCondLst>
                            <p:childTnLst>
                              <p:par>
                                <p:cTn id="13" presetClass="entr" nodeType="afterEffect" presetSubtype="8" presetID="22" grpId="3" fill="hold">
                                  <p:stCondLst>
                                    <p:cond delay="0"/>
                                  </p:stCondLst>
                                  <p:iterate type="el" backwards="0">
                                    <p:tmAbs val="0"/>
                                  </p:iterate>
                                  <p:childTnLst>
                                    <p:set>
                                      <p:cBhvr>
                                        <p:cTn id="14" fill="hold"/>
                                        <p:tgtEl>
                                          <p:spTgt spid="544"/>
                                        </p:tgtEl>
                                        <p:attrNameLst>
                                          <p:attrName>style.visibility</p:attrName>
                                        </p:attrNameLst>
                                      </p:cBhvr>
                                      <p:to>
                                        <p:strVal val="visible"/>
                                      </p:to>
                                    </p:set>
                                    <p:animEffect filter="wipe(left)" transition="in">
                                      <p:cBhvr>
                                        <p:cTn id="15" dur="500"/>
                                        <p:tgtEl>
                                          <p:spTgt spid="544"/>
                                        </p:tgtEl>
                                      </p:cBhvr>
                                    </p:animEffect>
                                  </p:childTnLst>
                                </p:cTn>
                              </p:par>
                            </p:childTnLst>
                          </p:cTn>
                        </p:par>
                        <p:par>
                          <p:cTn id="16" fill="hold">
                            <p:stCondLst>
                              <p:cond delay="1500"/>
                            </p:stCondLst>
                            <p:childTnLst>
                              <p:par>
                                <p:cTn id="17" presetClass="entr" nodeType="afterEffect" presetSubtype="8" presetID="22" grpId="4" fill="hold">
                                  <p:stCondLst>
                                    <p:cond delay="0"/>
                                  </p:stCondLst>
                                  <p:iterate type="el" backwards="0">
                                    <p:tmAbs val="0"/>
                                  </p:iterate>
                                  <p:childTnLst>
                                    <p:set>
                                      <p:cBhvr>
                                        <p:cTn id="18" fill="hold"/>
                                        <p:tgtEl>
                                          <p:spTgt spid="538"/>
                                        </p:tgtEl>
                                        <p:attrNameLst>
                                          <p:attrName>style.visibility</p:attrName>
                                        </p:attrNameLst>
                                      </p:cBhvr>
                                      <p:to>
                                        <p:strVal val="visible"/>
                                      </p:to>
                                    </p:set>
                                    <p:animEffect filter="wipe(left)" transition="in">
                                      <p:cBhvr>
                                        <p:cTn id="19" dur="500"/>
                                        <p:tgtEl>
                                          <p:spTgt spid="538"/>
                                        </p:tgtEl>
                                      </p:cBhvr>
                                    </p:animEffect>
                                  </p:childTnLst>
                                </p:cTn>
                              </p:par>
                            </p:childTnLst>
                          </p:cTn>
                        </p:par>
                        <p:par>
                          <p:cTn id="20" fill="hold">
                            <p:stCondLst>
                              <p:cond delay="2000"/>
                            </p:stCondLst>
                            <p:childTnLst>
                              <p:par>
                                <p:cTn id="21" presetClass="entr" nodeType="afterEffect" presetSubtype="8" presetID="22" grpId="5" fill="hold">
                                  <p:stCondLst>
                                    <p:cond delay="0"/>
                                  </p:stCondLst>
                                  <p:iterate type="el" backwards="0">
                                    <p:tmAbs val="0"/>
                                  </p:iterate>
                                  <p:childTnLst>
                                    <p:set>
                                      <p:cBhvr>
                                        <p:cTn id="22" fill="hold"/>
                                        <p:tgtEl>
                                          <p:spTgt spid="543"/>
                                        </p:tgtEl>
                                        <p:attrNameLst>
                                          <p:attrName>style.visibility</p:attrName>
                                        </p:attrNameLst>
                                      </p:cBhvr>
                                      <p:to>
                                        <p:strVal val="visible"/>
                                      </p:to>
                                    </p:set>
                                    <p:animEffect filter="wipe(left)" transition="in">
                                      <p:cBhvr>
                                        <p:cTn id="23" dur="500"/>
                                        <p:tgtEl>
                                          <p:spTgt spid="543"/>
                                        </p:tgtEl>
                                      </p:cBhvr>
                                    </p:animEffect>
                                  </p:childTnLst>
                                </p:cTn>
                              </p:par>
                            </p:childTnLst>
                          </p:cTn>
                        </p:par>
                        <p:par>
                          <p:cTn id="24" fill="hold">
                            <p:stCondLst>
                              <p:cond delay="2500"/>
                            </p:stCondLst>
                            <p:childTnLst>
                              <p:par>
                                <p:cTn id="25" presetClass="entr" nodeType="afterEffect" presetSubtype="8" presetID="22" grpId="6" fill="hold">
                                  <p:stCondLst>
                                    <p:cond delay="0"/>
                                  </p:stCondLst>
                                  <p:iterate type="el" backwards="0">
                                    <p:tmAbs val="0"/>
                                  </p:iterate>
                                  <p:childTnLst>
                                    <p:set>
                                      <p:cBhvr>
                                        <p:cTn id="26" fill="hold"/>
                                        <p:tgtEl>
                                          <p:spTgt spid="537"/>
                                        </p:tgtEl>
                                        <p:attrNameLst>
                                          <p:attrName>style.visibility</p:attrName>
                                        </p:attrNameLst>
                                      </p:cBhvr>
                                      <p:to>
                                        <p:strVal val="visible"/>
                                      </p:to>
                                    </p:set>
                                    <p:animEffect filter="wipe(left)" transition="in">
                                      <p:cBhvr>
                                        <p:cTn id="27" dur="500"/>
                                        <p:tgtEl>
                                          <p:spTgt spid="537"/>
                                        </p:tgtEl>
                                      </p:cBhvr>
                                    </p:animEffect>
                                  </p:childTnLst>
                                </p:cTn>
                              </p:par>
                            </p:childTnLst>
                          </p:cTn>
                        </p:par>
                        <p:par>
                          <p:cTn id="28" fill="hold">
                            <p:stCondLst>
                              <p:cond delay="3000"/>
                            </p:stCondLst>
                            <p:childTnLst>
                              <p:par>
                                <p:cTn id="29" presetClass="entr" nodeType="afterEffect" presetSubtype="8" presetID="22" grpId="7" fill="hold">
                                  <p:stCondLst>
                                    <p:cond delay="0"/>
                                  </p:stCondLst>
                                  <p:iterate type="el" backwards="0">
                                    <p:tmAbs val="0"/>
                                  </p:iterate>
                                  <p:childTnLst>
                                    <p:set>
                                      <p:cBhvr>
                                        <p:cTn id="30" fill="hold"/>
                                        <p:tgtEl>
                                          <p:spTgt spid="542"/>
                                        </p:tgtEl>
                                        <p:attrNameLst>
                                          <p:attrName>style.visibility</p:attrName>
                                        </p:attrNameLst>
                                      </p:cBhvr>
                                      <p:to>
                                        <p:strVal val="visible"/>
                                      </p:to>
                                    </p:set>
                                    <p:animEffect filter="wipe(left)" transition="in">
                                      <p:cBhvr>
                                        <p:cTn id="31" dur="500"/>
                                        <p:tgtEl>
                                          <p:spTgt spid="542"/>
                                        </p:tgtEl>
                                      </p:cBhvr>
                                    </p:animEffect>
                                  </p:childTnLst>
                                </p:cTn>
                              </p:par>
                            </p:childTnLst>
                          </p:cTn>
                        </p:par>
                        <p:par>
                          <p:cTn id="32" fill="hold">
                            <p:stCondLst>
                              <p:cond delay="3500"/>
                            </p:stCondLst>
                            <p:childTnLst>
                              <p:par>
                                <p:cTn id="33" presetClass="entr" nodeType="afterEffect" presetSubtype="8" presetID="22" grpId="8" fill="hold">
                                  <p:stCondLst>
                                    <p:cond delay="0"/>
                                  </p:stCondLst>
                                  <p:iterate type="el" backwards="0">
                                    <p:tmAbs val="0"/>
                                  </p:iterate>
                                  <p:childTnLst>
                                    <p:set>
                                      <p:cBhvr>
                                        <p:cTn id="34" fill="hold"/>
                                        <p:tgtEl>
                                          <p:spTgt spid="536"/>
                                        </p:tgtEl>
                                        <p:attrNameLst>
                                          <p:attrName>style.visibility</p:attrName>
                                        </p:attrNameLst>
                                      </p:cBhvr>
                                      <p:to>
                                        <p:strVal val="visible"/>
                                      </p:to>
                                    </p:set>
                                    <p:animEffect filter="wipe(left)" transition="in">
                                      <p:cBhvr>
                                        <p:cTn id="35" dur="500"/>
                                        <p:tgtEl>
                                          <p:spTgt spid="536"/>
                                        </p:tgtEl>
                                      </p:cBhvr>
                                    </p:animEffect>
                                  </p:childTnLst>
                                </p:cTn>
                              </p:par>
                            </p:childTnLst>
                          </p:cTn>
                        </p:par>
                        <p:par>
                          <p:cTn id="36" fill="hold">
                            <p:stCondLst>
                              <p:cond delay="4000"/>
                            </p:stCondLst>
                            <p:childTnLst>
                              <p:par>
                                <p:cTn id="37" presetClass="entr" nodeType="afterEffect" presetSubtype="8" presetID="22" grpId="9" fill="hold">
                                  <p:stCondLst>
                                    <p:cond delay="0"/>
                                  </p:stCondLst>
                                  <p:iterate type="el" backwards="0">
                                    <p:tmAbs val="0"/>
                                  </p:iterate>
                                  <p:childTnLst>
                                    <p:set>
                                      <p:cBhvr>
                                        <p:cTn id="38" fill="hold"/>
                                        <p:tgtEl>
                                          <p:spTgt spid="541"/>
                                        </p:tgtEl>
                                        <p:attrNameLst>
                                          <p:attrName>style.visibility</p:attrName>
                                        </p:attrNameLst>
                                      </p:cBhvr>
                                      <p:to>
                                        <p:strVal val="visible"/>
                                      </p:to>
                                    </p:set>
                                    <p:animEffect filter="wipe(left)" transition="in">
                                      <p:cBhvr>
                                        <p:cTn id="39" dur="500"/>
                                        <p:tgtEl>
                                          <p:spTgt spid="541"/>
                                        </p:tgtEl>
                                      </p:cBhvr>
                                    </p:animEffect>
                                  </p:childTnLst>
                                </p:cTn>
                              </p:par>
                            </p:childTnLst>
                          </p:cTn>
                        </p:par>
                        <p:par>
                          <p:cTn id="40" fill="hold">
                            <p:stCondLst>
                              <p:cond delay="4500"/>
                            </p:stCondLst>
                            <p:childTnLst>
                              <p:par>
                                <p:cTn id="41" presetClass="entr" nodeType="afterEffect" presetSubtype="8" presetID="22" grpId="10" fill="hold">
                                  <p:stCondLst>
                                    <p:cond delay="0"/>
                                  </p:stCondLst>
                                  <p:iterate type="el" backwards="0">
                                    <p:tmAbs val="0"/>
                                  </p:iterate>
                                  <p:childTnLst>
                                    <p:set>
                                      <p:cBhvr>
                                        <p:cTn id="42" fill="hold"/>
                                        <p:tgtEl>
                                          <p:spTgt spid="535"/>
                                        </p:tgtEl>
                                        <p:attrNameLst>
                                          <p:attrName>style.visibility</p:attrName>
                                        </p:attrNameLst>
                                      </p:cBhvr>
                                      <p:to>
                                        <p:strVal val="visible"/>
                                      </p:to>
                                    </p:set>
                                    <p:animEffect filter="wipe(left)" transition="in">
                                      <p:cBhvr>
                                        <p:cTn id="43" dur="500"/>
                                        <p:tgtEl>
                                          <p:spTgt spid="535"/>
                                        </p:tgtEl>
                                      </p:cBhvr>
                                    </p:animEffect>
                                  </p:childTnLst>
                                </p:cTn>
                              </p:par>
                            </p:childTnLst>
                          </p:cTn>
                        </p:par>
                        <p:par>
                          <p:cTn id="44" fill="hold">
                            <p:stCondLst>
                              <p:cond delay="5000"/>
                            </p:stCondLst>
                            <p:childTnLst>
                              <p:par>
                                <p:cTn id="45" presetClass="entr" nodeType="afterEffect" presetSubtype="8" presetID="22" grpId="11" fill="hold">
                                  <p:stCondLst>
                                    <p:cond delay="0"/>
                                  </p:stCondLst>
                                  <p:iterate type="el" backwards="0">
                                    <p:tmAbs val="0"/>
                                  </p:iterate>
                                  <p:childTnLst>
                                    <p:set>
                                      <p:cBhvr>
                                        <p:cTn id="46" fill="hold"/>
                                        <p:tgtEl>
                                          <p:spTgt spid="540"/>
                                        </p:tgtEl>
                                        <p:attrNameLst>
                                          <p:attrName>style.visibility</p:attrName>
                                        </p:attrNameLst>
                                      </p:cBhvr>
                                      <p:to>
                                        <p:strVal val="visible"/>
                                      </p:to>
                                    </p:set>
                                    <p:animEffect filter="wipe(left)" transition="in">
                                      <p:cBhvr>
                                        <p:cTn id="47" dur="500"/>
                                        <p:tgtEl>
                                          <p:spTgt spid="540"/>
                                        </p:tgtEl>
                                      </p:cBhvr>
                                    </p:animEffect>
                                  </p:childTnLst>
                                </p:cTn>
                              </p:par>
                            </p:childTnLst>
                          </p:cTn>
                        </p:par>
                        <p:par>
                          <p:cTn id="48" fill="hold">
                            <p:stCondLst>
                              <p:cond delay="5500"/>
                            </p:stCondLst>
                            <p:childTnLst>
                              <p:par>
                                <p:cTn id="49" presetClass="entr" nodeType="afterEffect" presetSubtype="8" presetID="22" grpId="12" fill="hold">
                                  <p:stCondLst>
                                    <p:cond delay="0"/>
                                  </p:stCondLst>
                                  <p:iterate type="el" backwards="0">
                                    <p:tmAbs val="0"/>
                                  </p:iterate>
                                  <p:childTnLst>
                                    <p:set>
                                      <p:cBhvr>
                                        <p:cTn id="50" fill="hold"/>
                                        <p:tgtEl>
                                          <p:spTgt spid="534"/>
                                        </p:tgtEl>
                                        <p:attrNameLst>
                                          <p:attrName>style.visibility</p:attrName>
                                        </p:attrNameLst>
                                      </p:cBhvr>
                                      <p:to>
                                        <p:strVal val="visible"/>
                                      </p:to>
                                    </p:set>
                                    <p:animEffect filter="wipe(left)" transition="in">
                                      <p:cBhvr>
                                        <p:cTn id="51" dur="500"/>
                                        <p:tgtEl>
                                          <p:spTgt spid="534"/>
                                        </p:tgtEl>
                                      </p:cBhvr>
                                    </p:animEffect>
                                  </p:childTnLst>
                                </p:cTn>
                              </p:par>
                            </p:childTnLst>
                          </p:cTn>
                        </p:par>
                        <p:par>
                          <p:cTn id="52" fill="hold">
                            <p:stCondLst>
                              <p:cond delay="6000"/>
                            </p:stCondLst>
                            <p:childTnLst>
                              <p:par>
                                <p:cTn id="53" presetClass="entr" nodeType="afterEffect" presetID="9" grpId="13" fill="hold">
                                  <p:stCondLst>
                                    <p:cond delay="0"/>
                                  </p:stCondLst>
                                  <p:iterate type="el" backwards="0">
                                    <p:tmAbs val="0"/>
                                  </p:iterate>
                                  <p:childTnLst>
                                    <p:set>
                                      <p:cBhvr>
                                        <p:cTn id="54" fill="hold"/>
                                        <p:tgtEl>
                                          <p:spTgt spid="539"/>
                                        </p:tgtEl>
                                        <p:attrNameLst>
                                          <p:attrName>style.visibility</p:attrName>
                                        </p:attrNameLst>
                                      </p:cBhvr>
                                      <p:to>
                                        <p:strVal val="visible"/>
                                      </p:to>
                                    </p:set>
                                    <p:animEffect filter="dissolve" transition="in">
                                      <p:cBhvr>
                                        <p:cTn id="55" dur="500"/>
                                        <p:tgtEl>
                                          <p:spTgt spid="539"/>
                                        </p:tgtEl>
                                      </p:cBhvr>
                                    </p:animEffect>
                                  </p:childTnLst>
                                </p:cTn>
                              </p:par>
                            </p:childTnLst>
                          </p:cTn>
                        </p:par>
                        <p:par>
                          <p:cTn id="56" fill="hold">
                            <p:stCondLst>
                              <p:cond delay="6500"/>
                            </p:stCondLst>
                            <p:childTnLst>
                              <p:par>
                                <p:cTn id="57" presetClass="entr" nodeType="afterEffect" presetID="9" grpId="14" fill="hold">
                                  <p:stCondLst>
                                    <p:cond delay="0"/>
                                  </p:stCondLst>
                                  <p:iterate type="el" backwards="0">
                                    <p:tmAbs val="0"/>
                                  </p:iterate>
                                  <p:childTnLst>
                                    <p:set>
                                      <p:cBhvr>
                                        <p:cTn id="58" fill="hold"/>
                                        <p:tgtEl>
                                          <p:spTgt spid="533"/>
                                        </p:tgtEl>
                                        <p:attrNameLst>
                                          <p:attrName>style.visibility</p:attrName>
                                        </p:attrNameLst>
                                      </p:cBhvr>
                                      <p:to>
                                        <p:strVal val="visible"/>
                                      </p:to>
                                    </p:set>
                                    <p:animEffect filter="dissolve" transition="in">
                                      <p:cBhvr>
                                        <p:cTn id="59" dur="500"/>
                                        <p:tgtEl>
                                          <p:spTgt spid="533"/>
                                        </p:tgtEl>
                                      </p:cBhvr>
                                    </p:animEffect>
                                  </p:childTnLst>
                                </p:cTn>
                              </p:par>
                            </p:childTnLst>
                          </p:cTn>
                        </p:par>
                        <p:par>
                          <p:cTn id="60" fill="hold">
                            <p:stCondLst>
                              <p:cond delay="7000"/>
                            </p:stCondLst>
                            <p:childTnLst>
                              <p:par>
                                <p:cTn id="61" presetClass="entr" nodeType="afterEffect" presetSubtype="16" presetID="4" grpId="15" fill="hold">
                                  <p:stCondLst>
                                    <p:cond delay="0"/>
                                  </p:stCondLst>
                                  <p:iterate type="el" backwards="0">
                                    <p:tmAbs val="0"/>
                                  </p:iterate>
                                  <p:childTnLst>
                                    <p:set>
                                      <p:cBhvr>
                                        <p:cTn id="62" fill="hold"/>
                                        <p:tgtEl>
                                          <p:spTgt spid="550"/>
                                        </p:tgtEl>
                                        <p:attrNameLst>
                                          <p:attrName>style.visibility</p:attrName>
                                        </p:attrNameLst>
                                      </p:cBhvr>
                                      <p:to>
                                        <p:strVal val="visible"/>
                                      </p:to>
                                    </p:set>
                                    <p:animEffect filter="box(in)" transition="in">
                                      <p:cBhvr>
                                        <p:cTn id="63" dur="500"/>
                                        <p:tgtEl>
                                          <p:spTgt spid="550"/>
                                        </p:tgtEl>
                                      </p:cBhvr>
                                    </p:animEffect>
                                  </p:childTnLst>
                                </p:cTn>
                              </p:par>
                            </p:childTnLst>
                          </p:cTn>
                        </p:par>
                      </p:childTnLst>
                    </p:cTn>
                  </p:par>
                  <p:par>
                    <p:cTn id="64" fill="hold">
                      <p:stCondLst>
                        <p:cond delay="indefinite"/>
                      </p:stCondLst>
                      <p:childTnLst>
                        <p:par>
                          <p:cTn id="65" fill="hold">
                            <p:stCondLst>
                              <p:cond delay="0"/>
                            </p:stCondLst>
                            <p:childTnLst>
                              <p:par>
                                <p:cTn id="66" presetClass="entr" nodeType="clickEffect" presetSubtype="16" presetID="4" grpId="16" fill="hold">
                                  <p:stCondLst>
                                    <p:cond delay="0"/>
                                  </p:stCondLst>
                                  <p:iterate type="el" backwards="0">
                                    <p:tmAbs val="0"/>
                                  </p:iterate>
                                  <p:childTnLst>
                                    <p:set>
                                      <p:cBhvr>
                                        <p:cTn id="67" fill="hold"/>
                                        <p:tgtEl>
                                          <p:spTgt spid="553"/>
                                        </p:tgtEl>
                                        <p:attrNameLst>
                                          <p:attrName>style.visibility</p:attrName>
                                        </p:attrNameLst>
                                      </p:cBhvr>
                                      <p:to>
                                        <p:strVal val="visible"/>
                                      </p:to>
                                    </p:set>
                                    <p:animEffect filter="box(in)" transition="in">
                                      <p:cBhvr>
                                        <p:cTn id="68" dur="500"/>
                                        <p:tgtEl>
                                          <p:spTgt spid="553"/>
                                        </p:tgtEl>
                                      </p:cBhvr>
                                    </p:animEffect>
                                  </p:childTnLst>
                                </p:cTn>
                              </p:par>
                            </p:childTnLst>
                          </p:cTn>
                        </p:par>
                      </p:childTnLst>
                    </p:cTn>
                  </p:par>
                  <p:par>
                    <p:cTn id="69" fill="hold">
                      <p:stCondLst>
                        <p:cond delay="indefinite"/>
                      </p:stCondLst>
                      <p:childTnLst>
                        <p:par>
                          <p:cTn id="70" fill="hold">
                            <p:stCondLst>
                              <p:cond delay="0"/>
                            </p:stCondLst>
                            <p:childTnLst>
                              <p:par>
                                <p:cTn id="71" presetClass="entr" nodeType="clickEffect" presetSubtype="16" presetID="4" grpId="17" fill="hold">
                                  <p:stCondLst>
                                    <p:cond delay="0"/>
                                  </p:stCondLst>
                                  <p:iterate type="el" backwards="0">
                                    <p:tmAbs val="0"/>
                                  </p:iterate>
                                  <p:childTnLst>
                                    <p:set>
                                      <p:cBhvr>
                                        <p:cTn id="72" fill="hold"/>
                                        <p:tgtEl>
                                          <p:spTgt spid="556"/>
                                        </p:tgtEl>
                                        <p:attrNameLst>
                                          <p:attrName>style.visibility</p:attrName>
                                        </p:attrNameLst>
                                      </p:cBhvr>
                                      <p:to>
                                        <p:strVal val="visible"/>
                                      </p:to>
                                    </p:set>
                                    <p:animEffect filter="box(in)" transition="in">
                                      <p:cBhvr>
                                        <p:cTn id="73" dur="5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4" grpId="12"/>
      <p:bldP build="whole" bldLvl="1" animBg="1" rev="0" advAuto="0" spid="533" grpId="14"/>
      <p:bldP build="whole" bldLvl="1" animBg="1" rev="0" advAuto="0" spid="553" grpId="16"/>
      <p:bldP build="whole" bldLvl="1" animBg="1" rev="0" advAuto="0" spid="546" grpId="1"/>
      <p:bldP build="whole" bldLvl="1" animBg="1" rev="0" advAuto="0" spid="538" grpId="4"/>
      <p:bldP build="whole" bldLvl="1" animBg="1" rev="0" advAuto="0" spid="539" grpId="13"/>
      <p:bldP build="whole" bldLvl="1" animBg="1" rev="0" advAuto="0" spid="550" grpId="15"/>
      <p:bldP build="whole" bldLvl="1" animBg="1" rev="0" advAuto="0" spid="536" grpId="8"/>
      <p:bldP build="whole" bldLvl="1" animBg="1" rev="0" advAuto="0" spid="540" grpId="11"/>
      <p:bldP build="whole" bldLvl="1" animBg="1" rev="0" advAuto="0" spid="535" grpId="10"/>
      <p:bldP build="whole" bldLvl="1" animBg="1" rev="0" advAuto="0" spid="556" grpId="17"/>
      <p:bldP build="whole" bldLvl="1" animBg="1" rev="0" advAuto="0" spid="542" grpId="7"/>
      <p:bldP build="whole" bldLvl="1" animBg="1" rev="0" advAuto="0" spid="543" grpId="5"/>
      <p:bldP build="whole" bldLvl="1" animBg="1" rev="0" advAuto="0" spid="541" grpId="9"/>
      <p:bldP build="whole" bldLvl="1" animBg="1" rev="0" advAuto="0" spid="544" grpId="3"/>
      <p:bldP build="whole" bldLvl="1" animBg="1" rev="0" advAuto="0" spid="547" grpId="2"/>
      <p:bldP build="whole" bldLvl="1" animBg="1" rev="0" advAuto="0" spid="537" grpId="6"/>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D82FF"/>
        </a:solidFill>
      </p:bgPr>
    </p:bg>
    <p:spTree>
      <p:nvGrpSpPr>
        <p:cNvPr id="1" name=""/>
        <p:cNvGrpSpPr/>
        <p:nvPr/>
      </p:nvGrpSpPr>
      <p:grpSpPr>
        <a:xfrm>
          <a:off x="0" y="0"/>
          <a:ext cx="0" cy="0"/>
          <a:chOff x="0" y="0"/>
          <a:chExt cx="0" cy="0"/>
        </a:xfrm>
      </p:grpSpPr>
      <p:sp>
        <p:nvSpPr>
          <p:cNvPr id="558" name="Significance of the trees:"/>
          <p:cNvSpPr txBox="1"/>
          <p:nvPr>
            <p:ph type="title"/>
          </p:nvPr>
        </p:nvSpPr>
        <p:spPr>
          <a:xfrm>
            <a:off x="498475" y="0"/>
            <a:ext cx="8642350" cy="636588"/>
          </a:xfrm>
          <a:prstGeom prst="rect">
            <a:avLst/>
          </a:prstGeom>
        </p:spPr>
        <p:txBody>
          <a:bodyPr/>
          <a:lstStyle>
            <a:lvl1pPr defTabSz="889888">
              <a:defRPr sz="3913">
                <a:solidFill>
                  <a:srgbClr val="BBE0E3"/>
                </a:solidFill>
              </a:defRPr>
            </a:lvl1pPr>
          </a:lstStyle>
          <a:p>
            <a:pPr/>
            <a:r>
              <a:t>Significance of the trees:</a:t>
            </a:r>
          </a:p>
        </p:txBody>
      </p:sp>
      <p:sp>
        <p:nvSpPr>
          <p:cNvPr id="559" name="Every religion in every age has promoted good behavior and discouraged bad behavior.  All religions except Christianity teach that if your “good is greater than your bad,” you will achieve eternal life.  The point of commonality between religion and Christianity is that ALL MEN KNOW WHAT IS GOOD AND WHAT IS EVIL BECAUSE OF THEIR HAVING EATEN FROM THE TREE OF KNOWLEDGE (IN ADAM).…"/>
          <p:cNvSpPr txBox="1"/>
          <p:nvPr>
            <p:ph type="body" idx="1"/>
          </p:nvPr>
        </p:nvSpPr>
        <p:spPr>
          <a:xfrm>
            <a:off x="0" y="873125"/>
            <a:ext cx="9601200" cy="6626225"/>
          </a:xfrm>
          <a:prstGeom prst="rect">
            <a:avLst/>
          </a:prstGeom>
        </p:spPr>
        <p:txBody>
          <a:bodyPr/>
          <a:lstStyle/>
          <a:p>
            <a:pPr marL="344487" indent="-344487">
              <a:lnSpc>
                <a:spcPct val="80000"/>
              </a:lnSpc>
              <a:spcBef>
                <a:spcPts val="700"/>
              </a:spcBef>
              <a:buChar char="•"/>
              <a:defRPr sz="3100">
                <a:solidFill>
                  <a:srgbClr val="FFFFFF"/>
                </a:solidFill>
              </a:defRPr>
            </a:pPr>
            <a:r>
              <a:t>Every religion in every age has promoted good behavior and discouraged bad behavior.  All religions except Christianity teach that if your “good is greater than your bad,” you will achieve eternal life.  The point of commonality between religion and Christianity is that ALL MEN KNOW WHAT IS GOOD AND WHAT IS EVIL BECAUSE OF THEIR HAVING EATEN FROM THE TREE OF KNOWLEDGE (IN ADAM).  </a:t>
            </a:r>
          </a:p>
          <a:p>
            <a:pPr marL="344487" indent="-344487">
              <a:lnSpc>
                <a:spcPct val="80000"/>
              </a:lnSpc>
              <a:buChar char="•"/>
              <a:defRPr sz="3100">
                <a:solidFill>
                  <a:srgbClr val="FFFFFF"/>
                </a:solidFill>
              </a:defRPr>
            </a:pPr>
          </a:p>
          <a:p>
            <a:pPr marL="344487" indent="-344487">
              <a:lnSpc>
                <a:spcPct val="80000"/>
              </a:lnSpc>
              <a:spcBef>
                <a:spcPts val="700"/>
              </a:spcBef>
              <a:buChar char="•"/>
              <a:defRPr sz="3100">
                <a:solidFill>
                  <a:srgbClr val="FFFFFF"/>
                </a:solidFill>
              </a:defRPr>
            </a:pPr>
            <a:r>
              <a:t>This is not to say that Christians should devalue good behavior.  However, Christ made it clear that the way to eternal life is faith in Him alone and God’s reconciliation of mankind through the satisfaction of His justice by and through His Son, Jesus and His Son ALONE!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D82FF"/>
        </a:solidFill>
      </p:bgPr>
    </p:bg>
    <p:spTree>
      <p:nvGrpSpPr>
        <p:cNvPr id="1" name=""/>
        <p:cNvGrpSpPr/>
        <p:nvPr/>
      </p:nvGrpSpPr>
      <p:grpSpPr>
        <a:xfrm>
          <a:off x="0" y="0"/>
          <a:ext cx="0" cy="0"/>
          <a:chOff x="0" y="0"/>
          <a:chExt cx="0" cy="0"/>
        </a:xfrm>
      </p:grpSpPr>
      <p:sp>
        <p:nvSpPr>
          <p:cNvPr id="561" name="Significance of the trees:"/>
          <p:cNvSpPr txBox="1"/>
          <p:nvPr>
            <p:ph type="title"/>
          </p:nvPr>
        </p:nvSpPr>
        <p:spPr>
          <a:xfrm>
            <a:off x="498475" y="0"/>
            <a:ext cx="8642350" cy="636588"/>
          </a:xfrm>
          <a:prstGeom prst="rect">
            <a:avLst/>
          </a:prstGeom>
        </p:spPr>
        <p:txBody>
          <a:bodyPr/>
          <a:lstStyle>
            <a:lvl1pPr defTabSz="889888">
              <a:defRPr sz="3913">
                <a:solidFill>
                  <a:srgbClr val="BBE0E3"/>
                </a:solidFill>
              </a:defRPr>
            </a:lvl1pPr>
          </a:lstStyle>
          <a:p>
            <a:pPr/>
            <a:r>
              <a:t>Significance of the trees:</a:t>
            </a:r>
          </a:p>
        </p:txBody>
      </p:sp>
      <p:sp>
        <p:nvSpPr>
          <p:cNvPr id="562" name="The unique opportunity we have IN CHRIST is: The Spirit of Christ comes into us (new creation) and it is His Spirit and His Spirit alone that can live the “perfect” Christian life as clearly stated by Paul in Galatians 2:20.…"/>
          <p:cNvSpPr txBox="1"/>
          <p:nvPr>
            <p:ph type="body" idx="1"/>
          </p:nvPr>
        </p:nvSpPr>
        <p:spPr>
          <a:xfrm>
            <a:off x="0" y="873125"/>
            <a:ext cx="9601200" cy="6626225"/>
          </a:xfrm>
          <a:prstGeom prst="rect">
            <a:avLst/>
          </a:prstGeom>
        </p:spPr>
        <p:txBody>
          <a:bodyPr/>
          <a:lstStyle/>
          <a:p>
            <a:pPr>
              <a:spcBef>
                <a:spcPts val="700"/>
              </a:spcBef>
              <a:buChar char="•"/>
              <a:defRPr sz="3300">
                <a:solidFill>
                  <a:srgbClr val="FFFFFF"/>
                </a:solidFill>
              </a:defRPr>
            </a:pPr>
            <a:r>
              <a:t>The unique opportunity we have IN CHRIST is: The Spirit of Christ comes into us (new creation) and it is His Spirit and His Spirit alone that can live the “perfect” Christian life as clearly stated by Paul in Galatians 2:20.</a:t>
            </a:r>
          </a:p>
          <a:p>
            <a:pPr>
              <a:buChar char="•"/>
              <a:defRPr sz="3300">
                <a:solidFill>
                  <a:srgbClr val="FFFFFF"/>
                </a:solidFill>
              </a:defRPr>
            </a:pPr>
          </a:p>
          <a:p>
            <a:pPr>
              <a:spcBef>
                <a:spcPts val="700"/>
              </a:spcBef>
              <a:buChar char="•"/>
              <a:defRPr sz="3300">
                <a:solidFill>
                  <a:srgbClr val="FFFFFF"/>
                </a:solidFill>
              </a:defRPr>
            </a:pPr>
            <a:r>
              <a:t>When Christians focus on their diet of fruit from the tree of knowledge instead of feasting on the fruit of the tree of life, we miss that which makes Christianity unique.  We believe in the indwelling presence of Christ!  And it is His life alone that is imputed to us as righteousness!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9" name="image.jpeg" descr="image.jpeg"/>
          <p:cNvPicPr>
            <a:picLocks noChangeAspect="1"/>
          </p:cNvPicPr>
          <p:nvPr/>
        </p:nvPicPr>
        <p:blipFill>
          <a:blip r:embed="rId2">
            <a:extLst/>
          </a:blip>
          <a:stretch>
            <a:fillRect/>
          </a:stretch>
        </p:blipFill>
        <p:spPr>
          <a:xfrm>
            <a:off x="0" y="0"/>
            <a:ext cx="9601200" cy="7497763"/>
          </a:xfrm>
          <a:prstGeom prst="rect">
            <a:avLst/>
          </a:prstGeom>
          <a:ln w="12700">
            <a:miter lim="400000"/>
          </a:ln>
        </p:spPr>
      </p:pic>
      <p:sp>
        <p:nvSpPr>
          <p:cNvPr id="410" name="Sermon Series…"/>
          <p:cNvSpPr txBox="1"/>
          <p:nvPr/>
        </p:nvSpPr>
        <p:spPr>
          <a:xfrm>
            <a:off x="0" y="179292"/>
            <a:ext cx="9601200" cy="6872478"/>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000" u="sng">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5400" u="sng">
                <a:solidFill>
                  <a:srgbClr val="FFFFFF"/>
                </a:solidFill>
                <a:effectLst>
                  <a:outerShdw sx="100000" sy="100000" kx="0" ky="0" algn="b" rotWithShape="0" blurRad="12700" dist="38100" dir="2700000">
                    <a:srgbClr val="000000"/>
                  </a:outerShdw>
                </a:effectLst>
                <a:latin typeface="Arial"/>
                <a:ea typeface="Arial"/>
                <a:cs typeface="Arial"/>
                <a:sym typeface="Arial"/>
              </a:defRPr>
            </a:pPr>
            <a:r>
              <a:t>Sermon Series</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6000">
                <a:solidFill>
                  <a:srgbClr val="FFFFFF"/>
                </a:solidFill>
                <a:effectLst>
                  <a:outerShdw sx="100000" sy="100000" kx="0" ky="0" algn="b" rotWithShape="0" blurRad="12700" dist="38100" dir="2700000">
                    <a:srgbClr val="000000"/>
                  </a:outerShdw>
                </a:effectLst>
                <a:latin typeface="Arial"/>
                <a:ea typeface="Arial"/>
                <a:cs typeface="Arial"/>
                <a:sym typeface="Arial"/>
              </a:defRPr>
            </a:pPr>
            <a:r>
              <a:t> </a:t>
            </a:r>
            <a:r>
              <a:rPr sz="4800">
                <a:effectLst>
                  <a:outerShdw sx="100000" sy="100000" kx="0" ky="0" algn="b" rotWithShape="0" blurRad="12700" dist="25400" dir="2700000">
                    <a:srgbClr val="000000"/>
                  </a:outerShdw>
                </a:effectLst>
              </a:rPr>
              <a:t> </a:t>
            </a:r>
            <a:endParaRPr sz="4800">
              <a:effectLst>
                <a:outerShdw sx="100000" sy="100000" kx="0" ky="0" algn="b" rotWithShape="0" blurRad="12700" dist="25400" dir="2700000">
                  <a:srgbClr val="000000"/>
                </a:outerShdw>
              </a:effectLst>
            </a:endParaR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5400">
                <a:solidFill>
                  <a:srgbClr val="FFFFFF"/>
                </a:solidFill>
                <a:effectLst>
                  <a:outerShdw sx="100000" sy="100000" kx="0" ky="0" algn="b" rotWithShape="0" blurRad="12700" dist="38100" dir="2700000">
                    <a:srgbClr val="000000"/>
                  </a:outerShdw>
                </a:effectLst>
                <a:latin typeface="Arial"/>
                <a:ea typeface="Arial"/>
                <a:cs typeface="Arial"/>
                <a:sym typeface="Arial"/>
              </a:defRPr>
            </a:pPr>
            <a:r>
              <a:t>And That’s the Gospel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 Spies, Lies and Alibis -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Session 2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7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i="1" sz="4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 </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i="1" sz="4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Galatians Chapter 2</a:t>
            </a:r>
          </a:p>
          <a:p>
            <a: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i="1" sz="4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REYNOLDA Church Ministries</a:t>
            </a:r>
          </a:p>
        </p:txBody>
      </p:sp>
      <p:pic>
        <p:nvPicPr>
          <p:cNvPr id="411" name="RELIFE wright THEME jingle_-09.mp3" descr="RELIFE wright THEME jingle_-09.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31426" y="459832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116734" fill="hold"/>
                                        <p:tgtEl>
                                          <p:spTgt spid="41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4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BE0E3"/>
        </a:solidFill>
      </p:bgPr>
    </p:bg>
    <p:spTree>
      <p:nvGrpSpPr>
        <p:cNvPr id="1" name=""/>
        <p:cNvGrpSpPr/>
        <p:nvPr/>
      </p:nvGrpSpPr>
      <p:grpSpPr>
        <a:xfrm>
          <a:off x="0" y="0"/>
          <a:ext cx="0" cy="0"/>
          <a:chOff x="0" y="0"/>
          <a:chExt cx="0" cy="0"/>
        </a:xfrm>
      </p:grpSpPr>
      <p:sp>
        <p:nvSpPr>
          <p:cNvPr id="564" name="What’s wrong with this statement?"/>
          <p:cNvSpPr txBox="1"/>
          <p:nvPr/>
        </p:nvSpPr>
        <p:spPr>
          <a:xfrm>
            <a:off x="0" y="2100195"/>
            <a:ext cx="9601200" cy="7081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0" sz="4400">
                <a:solidFill>
                  <a:srgbClr val="0000A4"/>
                </a:solidFill>
                <a:latin typeface="Arial"/>
                <a:ea typeface="Arial"/>
                <a:cs typeface="Arial"/>
                <a:sym typeface="Arial"/>
              </a:defRPr>
            </a:lvl1pPr>
          </a:lstStyle>
          <a:p>
            <a:pPr/>
            <a:r>
              <a:t>What’s wrong with this statement?</a:t>
            </a:r>
          </a:p>
        </p:txBody>
      </p:sp>
      <p:sp>
        <p:nvSpPr>
          <p:cNvPr id="565" name="Every man (in Adam) is born with the knowledge of good and evil !"/>
          <p:cNvSpPr txBox="1"/>
          <p:nvPr/>
        </p:nvSpPr>
        <p:spPr>
          <a:xfrm>
            <a:off x="0" y="3184458"/>
            <a:ext cx="9601200" cy="134315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a:t>
            </a:r>
            <a:r>
              <a:rPr>
                <a:solidFill>
                  <a:srgbClr val="FF0000"/>
                </a:solidFill>
              </a:rPr>
              <a:t>Every man (in Adam) is born with the knowledge of good and evil !</a:t>
            </a:r>
          </a:p>
        </p:txBody>
      </p:sp>
      <p:sp>
        <p:nvSpPr>
          <p:cNvPr id="566" name="Knowledge of Good and Evil"/>
          <p:cNvSpPr txBox="1"/>
          <p:nvPr/>
        </p:nvSpPr>
        <p:spPr>
          <a:xfrm>
            <a:off x="288925" y="-44450"/>
            <a:ext cx="8626475"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C0066"/>
                </a:solidFill>
                <a:latin typeface="Arial"/>
                <a:ea typeface="Arial"/>
                <a:cs typeface="Arial"/>
                <a:sym typeface="Arial"/>
              </a:defRPr>
            </a:lvl1pPr>
          </a:lstStyle>
          <a:p>
            <a:pPr/>
            <a:r>
              <a:t>Knowledge of Good and Evil</a:t>
            </a:r>
          </a:p>
        </p:txBody>
      </p:sp>
      <p:sp>
        <p:nvSpPr>
          <p:cNvPr id="567" name="Being born again has nothing to do with enlightening a person                     about right or wrong !"/>
          <p:cNvSpPr txBox="1"/>
          <p:nvPr/>
        </p:nvSpPr>
        <p:spPr>
          <a:xfrm>
            <a:off x="0" y="4848158"/>
            <a:ext cx="9601200" cy="197815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a:t>
            </a:r>
            <a:r>
              <a:rPr>
                <a:solidFill>
                  <a:srgbClr val="CC0066"/>
                </a:solidFill>
              </a:rPr>
              <a:t>Being born again has nothing to do with enlightening a person                     about right or wrong !</a:t>
            </a:r>
          </a:p>
        </p:txBody>
      </p:sp>
      <p:sp>
        <p:nvSpPr>
          <p:cNvPr id="568" name="Now that you are a Christian, you should know better and do better."/>
          <p:cNvSpPr txBox="1"/>
          <p:nvPr/>
        </p:nvSpPr>
        <p:spPr>
          <a:xfrm>
            <a:off x="1600200" y="625475"/>
            <a:ext cx="6477000" cy="1017751"/>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a:spcBef>
                <a:spcPts val="1900"/>
              </a:spcBef>
              <a:defRPr b="0">
                <a:solidFill>
                  <a:srgbClr val="0000A4"/>
                </a:solidFill>
                <a:latin typeface="Arial"/>
                <a:ea typeface="Arial"/>
                <a:cs typeface="Arial"/>
                <a:sym typeface="Arial"/>
              </a:defRPr>
            </a:lvl1pPr>
          </a:lstStyle>
          <a:p>
            <a:pPr/>
            <a:r>
              <a:t>Now that you are a Christian, you should know better and do better.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64"/>
                                        </p:tgtEl>
                                        <p:attrNameLst>
                                          <p:attrName>style.visibility</p:attrName>
                                        </p:attrNameLst>
                                      </p:cBhvr>
                                      <p:to>
                                        <p:strVal val="visible"/>
                                      </p:to>
                                    </p:set>
                                    <p:anim calcmode="lin" valueType="num">
                                      <p:cBhvr>
                                        <p:cTn id="7" dur="1000" fill="hold"/>
                                        <p:tgtEl>
                                          <p:spTgt spid="564"/>
                                        </p:tgtEl>
                                        <p:attrNameLst>
                                          <p:attrName>ppt_x</p:attrName>
                                        </p:attrNameLst>
                                      </p:cBhvr>
                                      <p:tavLst>
                                        <p:tav tm="0">
                                          <p:val>
                                            <p:strVal val="#ppt_x"/>
                                          </p:val>
                                        </p:tav>
                                        <p:tav tm="100000">
                                          <p:val>
                                            <p:strVal val="#ppt_x"/>
                                          </p:val>
                                        </p:tav>
                                      </p:tavLst>
                                    </p:anim>
                                    <p:anim calcmode="lin" valueType="num">
                                      <p:cBhvr>
                                        <p:cTn id="8" dur="1000" fill="hold"/>
                                        <p:tgtEl>
                                          <p:spTgt spid="5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5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7" grpId="3"/>
      <p:bldP build="whole" bldLvl="1" animBg="1" rev="0" advAuto="0" spid="564" grpId="1"/>
      <p:bldP build="whole" bldLvl="1" animBg="1" rev="0" advAuto="0" spid="565" grpId="2"/>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BE0E3"/>
        </a:solidFill>
      </p:bgPr>
    </p:bg>
    <p:spTree>
      <p:nvGrpSpPr>
        <p:cNvPr id="1" name=""/>
        <p:cNvGrpSpPr/>
        <p:nvPr/>
      </p:nvGrpSpPr>
      <p:grpSpPr>
        <a:xfrm>
          <a:off x="0" y="0"/>
          <a:ext cx="0" cy="0"/>
          <a:chOff x="0" y="0"/>
          <a:chExt cx="0" cy="0"/>
        </a:xfrm>
      </p:grpSpPr>
      <p:sp>
        <p:nvSpPr>
          <p:cNvPr id="570" name="What do all religions (other than Christianity) proclaim as the means of their eternal salvation (well-being) ?"/>
          <p:cNvSpPr txBox="1"/>
          <p:nvPr/>
        </p:nvSpPr>
        <p:spPr>
          <a:xfrm>
            <a:off x="0" y="580883"/>
            <a:ext cx="9601200" cy="16766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l">
              <a:defRPr b="0" sz="3600">
                <a:solidFill>
                  <a:srgbClr val="0000A4"/>
                </a:solidFill>
                <a:latin typeface="Arial"/>
                <a:ea typeface="Arial"/>
                <a:cs typeface="Arial"/>
                <a:sym typeface="Arial"/>
              </a:defRPr>
            </a:lvl1pPr>
          </a:lstStyle>
          <a:p>
            <a:pPr/>
            <a:r>
              <a:t>What do all religions (other than Christianity) proclaim as the means of their eternal salvation (well-being) ?</a:t>
            </a:r>
          </a:p>
        </p:txBody>
      </p:sp>
      <p:sp>
        <p:nvSpPr>
          <p:cNvPr id="571" name="Isn’t it interesting how many Christians run to and fro buying books that tell them how to be more like God, all of which “add to” the Gospel.  Either Jesus did it all and He gives us everything or He does nothing for us at all."/>
          <p:cNvSpPr txBox="1"/>
          <p:nvPr/>
        </p:nvSpPr>
        <p:spPr>
          <a:xfrm>
            <a:off x="0" y="2714483"/>
            <a:ext cx="9601200" cy="27434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l">
              <a:defRPr b="0" sz="3600">
                <a:solidFill>
                  <a:srgbClr val="FF0000"/>
                </a:solidFill>
                <a:latin typeface="Arial"/>
                <a:ea typeface="Arial"/>
                <a:cs typeface="Arial"/>
                <a:sym typeface="Arial"/>
              </a:defRPr>
            </a:lvl1pPr>
          </a:lstStyle>
          <a:p>
            <a:pPr/>
            <a:r>
              <a:t>Isn’t it interesting how many Christians run to and fro buying books that tell them how to be more like God, all of which “add to” the Gospel.  Either Jesus did it all and He gives us everything or He does nothing for us at all.</a:t>
            </a:r>
          </a:p>
        </p:txBody>
      </p:sp>
      <p:sp>
        <p:nvSpPr>
          <p:cNvPr id="572" name="Knowledge of Good and Evil"/>
          <p:cNvSpPr txBox="1"/>
          <p:nvPr/>
        </p:nvSpPr>
        <p:spPr>
          <a:xfrm>
            <a:off x="288925" y="-44450"/>
            <a:ext cx="8626475"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C0066"/>
                </a:solidFill>
                <a:latin typeface="Arial"/>
                <a:ea typeface="Arial"/>
                <a:cs typeface="Arial"/>
                <a:sym typeface="Arial"/>
              </a:defRPr>
            </a:lvl1pPr>
          </a:lstStyle>
          <a:p>
            <a:pPr/>
            <a:r>
              <a:t>Knowledge of Good and Evil</a:t>
            </a:r>
          </a:p>
        </p:txBody>
      </p:sp>
      <p:sp>
        <p:nvSpPr>
          <p:cNvPr id="573" name="No wonder Adam and Eve fell into this trap.  Haven’t we all?"/>
          <p:cNvSpPr txBox="1"/>
          <p:nvPr/>
        </p:nvSpPr>
        <p:spPr>
          <a:xfrm>
            <a:off x="0" y="5906946"/>
            <a:ext cx="9601200" cy="114328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0" sz="3600">
                <a:solidFill>
                  <a:srgbClr val="CC0066"/>
                </a:solidFill>
                <a:latin typeface="Arial"/>
                <a:ea typeface="Arial"/>
                <a:cs typeface="Arial"/>
                <a:sym typeface="Arial"/>
              </a:defRPr>
            </a:lvl1pPr>
          </a:lstStyle>
          <a:p>
            <a:pPr/>
            <a:r>
              <a:t>No wonder Adam and Eve fell into this trap.  Haven’t we all?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70"/>
                                        </p:tgtEl>
                                        <p:attrNameLst>
                                          <p:attrName>style.visibility</p:attrName>
                                        </p:attrNameLst>
                                      </p:cBhvr>
                                      <p:to>
                                        <p:strVal val="visible"/>
                                      </p:to>
                                    </p:set>
                                    <p:anim calcmode="lin" valueType="num">
                                      <p:cBhvr>
                                        <p:cTn id="7" dur="1000" fill="hold"/>
                                        <p:tgtEl>
                                          <p:spTgt spid="570"/>
                                        </p:tgtEl>
                                        <p:attrNameLst>
                                          <p:attrName>ppt_x</p:attrName>
                                        </p:attrNameLst>
                                      </p:cBhvr>
                                      <p:tavLst>
                                        <p:tav tm="0">
                                          <p:val>
                                            <p:strVal val="#ppt_x"/>
                                          </p:val>
                                        </p:tav>
                                        <p:tav tm="100000">
                                          <p:val>
                                            <p:strVal val="#ppt_x"/>
                                          </p:val>
                                        </p:tav>
                                      </p:tavLst>
                                    </p:anim>
                                    <p:anim calcmode="lin" valueType="num">
                                      <p:cBhvr>
                                        <p:cTn id="8" dur="1000" fill="hold"/>
                                        <p:tgtEl>
                                          <p:spTgt spid="5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5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5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0" grpId="1"/>
      <p:bldP build="whole" bldLvl="1" animBg="1" rev="0" advAuto="0" spid="571" grpId="2"/>
      <p:bldP build="whole" bldLvl="1" animBg="1" rev="0" advAuto="0" spid="573" grpId="3"/>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BBE0E3"/>
        </a:solidFill>
      </p:bgPr>
    </p:bg>
    <p:spTree>
      <p:nvGrpSpPr>
        <p:cNvPr id="1" name=""/>
        <p:cNvGrpSpPr/>
        <p:nvPr/>
      </p:nvGrpSpPr>
      <p:grpSpPr>
        <a:xfrm>
          <a:off x="0" y="0"/>
          <a:ext cx="0" cy="0"/>
          <a:chOff x="0" y="0"/>
          <a:chExt cx="0" cy="0"/>
        </a:xfrm>
      </p:grpSpPr>
      <p:sp>
        <p:nvSpPr>
          <p:cNvPr id="575" name="Amazing Grace? That's hardly sound! God's love is hardly free. When I was lost, my way I found So much depends on me!"/>
          <p:cNvSpPr txBox="1"/>
          <p:nvPr/>
        </p:nvSpPr>
        <p:spPr>
          <a:xfrm>
            <a:off x="0" y="1009583"/>
            <a:ext cx="9601200" cy="26131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Amazing Grace? That's hardly sound!</a:t>
            </a:r>
            <a:br/>
            <a:r>
              <a:t>God's love is hardly free.</a:t>
            </a:r>
            <a:br/>
            <a:r>
              <a:t>When I was lost, my way I found</a:t>
            </a:r>
            <a:br/>
            <a:r>
              <a:t>So much depends on me!</a:t>
            </a:r>
          </a:p>
        </p:txBody>
      </p:sp>
      <p:sp>
        <p:nvSpPr>
          <p:cNvPr id="576" name="If grace is raised up far too high My heart may lose its fear Without that fear, I may slack off Then how will I be steered?"/>
          <p:cNvSpPr txBox="1"/>
          <p:nvPr/>
        </p:nvSpPr>
        <p:spPr>
          <a:xfrm>
            <a:off x="0" y="4245701"/>
            <a:ext cx="9601200" cy="32481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If grace is raised up far too high</a:t>
            </a:r>
            <a:br/>
            <a:r>
              <a:t>My heart may lose its fear</a:t>
            </a:r>
            <a:br/>
            <a:r>
              <a:t>Without that fear, I may slack off</a:t>
            </a:r>
            <a:br/>
            <a:r>
              <a:t>Then how will I be steered?</a:t>
            </a:r>
            <a:br/>
          </a:p>
        </p:txBody>
      </p:sp>
      <p:sp>
        <p:nvSpPr>
          <p:cNvPr id="577" name="Amazing Grace Plus"/>
          <p:cNvSpPr txBox="1"/>
          <p:nvPr/>
        </p:nvSpPr>
        <p:spPr>
          <a:xfrm>
            <a:off x="288925" y="-44450"/>
            <a:ext cx="8626475"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C0066"/>
                </a:solidFill>
                <a:latin typeface="Arial"/>
                <a:ea typeface="Arial"/>
                <a:cs typeface="Arial"/>
                <a:sym typeface="Arial"/>
              </a:defRPr>
            </a:lvl1pPr>
          </a:lstStyle>
          <a:p>
            <a:pPr/>
            <a:r>
              <a:t>Amazing Grace Plus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75"/>
                                        </p:tgtEl>
                                        <p:attrNameLst>
                                          <p:attrName>style.visibility</p:attrName>
                                        </p:attrNameLst>
                                      </p:cBhvr>
                                      <p:to>
                                        <p:strVal val="visible"/>
                                      </p:to>
                                    </p:set>
                                    <p:anim calcmode="lin" valueType="num">
                                      <p:cBhvr>
                                        <p:cTn id="7" dur="1000" fill="hold"/>
                                        <p:tgtEl>
                                          <p:spTgt spid="575"/>
                                        </p:tgtEl>
                                        <p:attrNameLst>
                                          <p:attrName>ppt_x</p:attrName>
                                        </p:attrNameLst>
                                      </p:cBhvr>
                                      <p:tavLst>
                                        <p:tav tm="0">
                                          <p:val>
                                            <p:strVal val="#ppt_x"/>
                                          </p:val>
                                        </p:tav>
                                        <p:tav tm="100000">
                                          <p:val>
                                            <p:strVal val="#ppt_x"/>
                                          </p:val>
                                        </p:tav>
                                      </p:tavLst>
                                    </p:anim>
                                    <p:anim calcmode="lin" valueType="num">
                                      <p:cBhvr>
                                        <p:cTn id="8" dur="1000" fill="hold"/>
                                        <p:tgtEl>
                                          <p:spTgt spid="5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5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6" grpId="2"/>
      <p:bldP build="whole" bldLvl="1" animBg="1" rev="0" advAuto="0" spid="575"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BBE0E3"/>
        </a:solidFill>
      </p:bgPr>
    </p:bg>
    <p:spTree>
      <p:nvGrpSpPr>
        <p:cNvPr id="1" name=""/>
        <p:cNvGrpSpPr/>
        <p:nvPr/>
      </p:nvGrpSpPr>
      <p:grpSpPr>
        <a:xfrm>
          <a:off x="0" y="0"/>
          <a:ext cx="0" cy="0"/>
          <a:chOff x="0" y="0"/>
          <a:chExt cx="0" cy="0"/>
        </a:xfrm>
      </p:grpSpPr>
      <p:sp>
        <p:nvSpPr>
          <p:cNvPr id="579" name="Sure God has promised good to me His word my hopes secure But shields &amp; portions don't come cheap And life's costs still endure"/>
          <p:cNvSpPr txBox="1"/>
          <p:nvPr/>
        </p:nvSpPr>
        <p:spPr>
          <a:xfrm>
            <a:off x="0" y="710339"/>
            <a:ext cx="9601200" cy="32100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Sure God has promised good to me</a:t>
            </a:r>
            <a:br/>
            <a:r>
              <a:t>His word my hopes secure</a:t>
            </a:r>
            <a:br/>
            <a:r>
              <a:rPr sz="4100"/>
              <a:t>But shields &amp; portions don't come cheap</a:t>
            </a:r>
            <a:br>
              <a:rPr sz="4100"/>
            </a:br>
            <a:r>
              <a:t>And life's costs still endure</a:t>
            </a:r>
            <a:br/>
          </a:p>
        </p:txBody>
      </p:sp>
      <p:sp>
        <p:nvSpPr>
          <p:cNvPr id="580" name="When we've been there 10,000 years Bright shining as the sun, The works we've done will fuel that sun, Our shields serve as our mirror!"/>
          <p:cNvSpPr txBox="1"/>
          <p:nvPr/>
        </p:nvSpPr>
        <p:spPr>
          <a:xfrm>
            <a:off x="0" y="4562408"/>
            <a:ext cx="9601200" cy="26131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a:t>
            </a:r>
            <a:r>
              <a:rPr sz="4200"/>
              <a:t>When we've been there 10,000 years</a:t>
            </a:r>
            <a:br>
              <a:rPr sz="4200"/>
            </a:br>
            <a:r>
              <a:t>Bright shining as the sun,</a:t>
            </a:r>
            <a:br/>
            <a:r>
              <a:rPr sz="4200"/>
              <a:t>The works we've done will fuel that sun</a:t>
            </a:r>
            <a:r>
              <a:t>,</a:t>
            </a:r>
            <a:br/>
            <a:r>
              <a:t>Our shields serve as our mirror!</a:t>
            </a:r>
          </a:p>
        </p:txBody>
      </p:sp>
      <p:sp>
        <p:nvSpPr>
          <p:cNvPr id="581" name="Amazing Grace Plus"/>
          <p:cNvSpPr txBox="1"/>
          <p:nvPr/>
        </p:nvSpPr>
        <p:spPr>
          <a:xfrm>
            <a:off x="288925" y="-44450"/>
            <a:ext cx="8626475"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C0066"/>
                </a:solidFill>
                <a:latin typeface="Arial"/>
                <a:ea typeface="Arial"/>
                <a:cs typeface="Arial"/>
                <a:sym typeface="Arial"/>
              </a:defRPr>
            </a:lvl1pPr>
          </a:lstStyle>
          <a:p>
            <a:pPr/>
            <a:r>
              <a:t>Amazing Grace Plus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579"/>
                                        </p:tgtEl>
                                        <p:attrNameLst>
                                          <p:attrName>style.visibility</p:attrName>
                                        </p:attrNameLst>
                                      </p:cBhvr>
                                      <p:to>
                                        <p:strVal val="visible"/>
                                      </p:to>
                                    </p:set>
                                    <p:anim calcmode="lin" valueType="num">
                                      <p:cBhvr>
                                        <p:cTn id="7" dur="500" fill="hold"/>
                                        <p:tgtEl>
                                          <p:spTgt spid="579"/>
                                        </p:tgtEl>
                                        <p:attrNameLst>
                                          <p:attrName>ppt_w</p:attrName>
                                        </p:attrNameLst>
                                      </p:cBhvr>
                                      <p:tavLst>
                                        <p:tav tm="0" fmla="#ppt_w*sin(2.5*pi*$)">
                                          <p:val>
                                            <p:fltVal val="0"/>
                                          </p:val>
                                        </p:tav>
                                        <p:tav tm="100000">
                                          <p:val>
                                            <p:fltVal val="1"/>
                                          </p:val>
                                        </p:tav>
                                      </p:tavLst>
                                    </p:anim>
                                    <p:anim calcmode="lin" valueType="num">
                                      <p:cBhvr>
                                        <p:cTn id="8" dur="500" fill="hold"/>
                                        <p:tgtEl>
                                          <p:spTgt spid="57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2" grpId="2" fill="hold">
                                  <p:stCondLst>
                                    <p:cond delay="0"/>
                                  </p:stCondLst>
                                  <p:iterate type="el" backwards="0">
                                    <p:tmAbs val="0"/>
                                  </p:iterate>
                                  <p:childTnLst>
                                    <p:set>
                                      <p:cBhvr>
                                        <p:cTn id="12" fill="hold"/>
                                        <p:tgtEl>
                                          <p:spTgt spid="580"/>
                                        </p:tgtEl>
                                        <p:attrNameLst>
                                          <p:attrName>style.visibility</p:attrName>
                                        </p:attrNameLst>
                                      </p:cBhvr>
                                      <p:to>
                                        <p:strVal val="visible"/>
                                      </p:to>
                                    </p:set>
                                    <p:animEffect filter="wipe(up)" transition="in">
                                      <p:cBhvr>
                                        <p:cTn id="13" dur="50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2"/>
      <p:bldP build="whole" bldLvl="1" animBg="1" rev="0" advAuto="0" spid="579"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BBE0E3"/>
        </a:solidFill>
      </p:bgPr>
    </p:bg>
    <p:spTree>
      <p:nvGrpSpPr>
        <p:cNvPr id="1" name=""/>
        <p:cNvGrpSpPr/>
        <p:nvPr/>
      </p:nvGrpSpPr>
      <p:grpSpPr>
        <a:xfrm>
          <a:off x="0" y="0"/>
          <a:ext cx="0" cy="0"/>
          <a:chOff x="0" y="0"/>
          <a:chExt cx="0" cy="0"/>
        </a:xfrm>
      </p:grpSpPr>
      <p:sp>
        <p:nvSpPr>
          <p:cNvPr id="583" name="Amazing Grace? That's hardly sound! God's love is hardly free. When I was lost, my way I found So much depends on me!"/>
          <p:cNvSpPr txBox="1"/>
          <p:nvPr/>
        </p:nvSpPr>
        <p:spPr>
          <a:xfrm>
            <a:off x="0" y="1009583"/>
            <a:ext cx="9601200" cy="26131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Amazing Grace? That's hardly sound!</a:t>
            </a:r>
            <a:br/>
            <a:r>
              <a:t>God's love is hardly free.</a:t>
            </a:r>
            <a:br/>
            <a:r>
              <a:t>When I was lost, my way I found</a:t>
            </a:r>
            <a:br/>
            <a:r>
              <a:t>So much depends on me!</a:t>
            </a:r>
          </a:p>
        </p:txBody>
      </p:sp>
      <p:sp>
        <p:nvSpPr>
          <p:cNvPr id="584" name="(with apologies to John Newton)  (c) 2013 Barton J Breen"/>
          <p:cNvSpPr txBox="1"/>
          <p:nvPr/>
        </p:nvSpPr>
        <p:spPr>
          <a:xfrm>
            <a:off x="0" y="4808358"/>
            <a:ext cx="9601200" cy="2122846"/>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a:t>
            </a:r>
            <a:r>
              <a:rPr sz="3200">
                <a:solidFill>
                  <a:srgbClr val="FFFFFF"/>
                </a:solidFill>
              </a:rPr>
              <a:t>(with apologies to John Newton)</a:t>
            </a:r>
            <a:br>
              <a:rPr sz="3200">
                <a:solidFill>
                  <a:srgbClr val="FFFFFF"/>
                </a:solidFill>
              </a:rPr>
            </a:br>
            <a:br>
              <a:rPr sz="3200">
                <a:solidFill>
                  <a:srgbClr val="FFFFFF"/>
                </a:solidFill>
              </a:rPr>
            </a:br>
            <a:r>
              <a:rPr sz="3200">
                <a:solidFill>
                  <a:srgbClr val="FFFFFF"/>
                </a:solidFill>
              </a:rPr>
              <a:t>(c) 2013 Barton J Breen</a:t>
            </a:r>
            <a:r>
              <a:rPr b="1" sz="3200">
                <a:solidFill>
                  <a:srgbClr val="FFFFFF"/>
                </a:solidFill>
              </a:rPr>
              <a:t> </a:t>
            </a:r>
            <a:br>
              <a:rPr b="1" sz="3200">
                <a:solidFill>
                  <a:srgbClr val="FFFFFF"/>
                </a:solidFill>
              </a:rPr>
            </a:br>
          </a:p>
        </p:txBody>
      </p:sp>
      <p:sp>
        <p:nvSpPr>
          <p:cNvPr id="585" name="Amazing Grace Plus"/>
          <p:cNvSpPr txBox="1"/>
          <p:nvPr/>
        </p:nvSpPr>
        <p:spPr>
          <a:xfrm>
            <a:off x="288925" y="-44450"/>
            <a:ext cx="8626475"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C0066"/>
                </a:solidFill>
                <a:latin typeface="Arial"/>
                <a:ea typeface="Arial"/>
                <a:cs typeface="Arial"/>
                <a:sym typeface="Arial"/>
              </a:defRPr>
            </a:lvl1pPr>
          </a:lstStyle>
          <a:p>
            <a:pPr/>
            <a:r>
              <a:t>Amazing Grace Plus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583"/>
                                        </p:tgtEl>
                                        <p:attrNameLst>
                                          <p:attrName>style.visibility</p:attrName>
                                        </p:attrNameLst>
                                      </p:cBhvr>
                                      <p:to>
                                        <p:strVal val="visible"/>
                                      </p:to>
                                    </p:set>
                                    <p:anim calcmode="lin" valueType="num">
                                      <p:cBhvr>
                                        <p:cTn id="7" dur="2000" fill="hold"/>
                                        <p:tgtEl>
                                          <p:spTgt spid="583"/>
                                        </p:tgtEl>
                                        <p:attrNameLst>
                                          <p:attrName>ppt_x</p:attrName>
                                        </p:attrNameLst>
                                      </p:cBhvr>
                                      <p:tavLst>
                                        <p:tav tm="0">
                                          <p:val>
                                            <p:strVal val="#ppt_x"/>
                                          </p:val>
                                        </p:tav>
                                        <p:tav tm="100000">
                                          <p:val>
                                            <p:strVal val="#ppt_x"/>
                                          </p:val>
                                        </p:tav>
                                      </p:tavLst>
                                    </p:anim>
                                    <p:anim calcmode="lin" valueType="num">
                                      <p:cBhvr>
                                        <p:cTn id="8" dur="2000" fill="hold"/>
                                        <p:tgtEl>
                                          <p:spTgt spid="5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5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4" grpId="2"/>
      <p:bldP build="whole" bldLvl="1" animBg="1" rev="0" advAuto="0" spid="583"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Galatians 2:1-5"/>
          <p:cNvSpPr txBox="1"/>
          <p:nvPr/>
        </p:nvSpPr>
        <p:spPr>
          <a:xfrm>
            <a:off x="0" y="-63670"/>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a:solidFill>
                  <a:srgbClr val="FFFF00"/>
                </a:solidFill>
                <a:latin typeface="Arial"/>
                <a:ea typeface="Arial"/>
                <a:cs typeface="Arial"/>
                <a:sym typeface="Arial"/>
              </a:defRPr>
            </a:lvl1pPr>
          </a:lstStyle>
          <a:p>
            <a:pPr/>
            <a:r>
              <a:t>Galatians 2:1-5</a:t>
            </a:r>
          </a:p>
        </p:txBody>
      </p:sp>
      <p:sp>
        <p:nvSpPr>
          <p:cNvPr id="588" name="Then after fourteen years I went up again to Jerusalem with Barnabas, taking Titus along with me. 2  I went up because of a revelation and set before them (though privately before those who seemed influential) the gospel that I proclaim among the Gentiles, in order to make sure I was not running or had not run in vain.  3  But even Titus, who was with me, was not forced to be circumcised, though he was a Greek.  4  Yet because of false brothers secretly brought in--who slipped in to spy out our freedom that we have in Christ Jesus, so that they might bring us into slavery--  5  to them we did not yield in submission even for a moment, so that the truth of the gospel might be preserved for you."/>
          <p:cNvSpPr/>
          <p:nvPr/>
        </p:nvSpPr>
        <p:spPr>
          <a:xfrm>
            <a:off x="11817" y="702047"/>
            <a:ext cx="9577566" cy="5875257"/>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spcBef>
                <a:spcPts val="10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000">
                <a:solidFill>
                  <a:srgbClr val="FEFB4B"/>
                </a:solidFill>
                <a:effectLst>
                  <a:outerShdw sx="100000" sy="100000" kx="0" ky="0" algn="b" rotWithShape="0" blurRad="12700" dist="25400" dir="2700000">
                    <a:srgbClr val="FFFFFF"/>
                  </a:outerShdw>
                </a:effectLst>
                <a:latin typeface="Arial"/>
                <a:ea typeface="Arial"/>
                <a:cs typeface="Arial"/>
                <a:sym typeface="Arial"/>
              </a:defRPr>
            </a:pPr>
            <a:r>
              <a:t>Then after fourteen years I went up again to Jerusalem with Barnabas, taking Titus along with me. 2  I went up because of a revelation and set before them (though privately before those who seemed influential) the gospel that I proclaim among the Gentiles, in order to make sure I was not running or had not run in vain.  3  But even Titus, who was with me, was not forced to be circumcised, though he was a Greek.  4  Yet because of false brothers secretly brought in--who slipped in to spy out our freedom that we have in Christ Jesus, so that they might bring us into slavery--  5  to them we did not yield in submission even for a moment, so that the truth of the gospel might be preserved for you.</a:t>
            </a:r>
            <a:r>
              <a:t> </a:t>
            </a:r>
          </a:p>
        </p:txBody>
      </p:sp>
      <p:pic>
        <p:nvPicPr>
          <p:cNvPr id="589" name="RELIFE wright NO OTHER GOSPEL - GALATIANS 207 sermon_1-02.mp3" descr="RELIFE wright NO OTHER GOSPEL - GALATIANS 207 sermon_1-02.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8198212" y="673639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2066940" fill="hold"/>
                                        <p:tgtEl>
                                          <p:spTgt spid="58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58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Galatians 2:6-10"/>
          <p:cNvSpPr txBox="1"/>
          <p:nvPr/>
        </p:nvSpPr>
        <p:spPr>
          <a:xfrm>
            <a:off x="0" y="-20674"/>
            <a:ext cx="9601200" cy="566810"/>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3300">
                <a:solidFill>
                  <a:srgbClr val="FFFF00"/>
                </a:solidFill>
                <a:latin typeface="Arial"/>
                <a:ea typeface="Arial"/>
                <a:cs typeface="Arial"/>
                <a:sym typeface="Arial"/>
              </a:defRPr>
            </a:lvl1pPr>
          </a:lstStyle>
          <a:p>
            <a:pPr/>
            <a:r>
              <a:t>Galatians 2:6-10</a:t>
            </a:r>
          </a:p>
        </p:txBody>
      </p:sp>
      <p:sp>
        <p:nvSpPr>
          <p:cNvPr id="592" name="And from those who seemed to be influential (what they were makes no difference to me; God shows no partiality)--those, I say, who seemed influential added nothing to me.  7  On the contrary, when they saw that I had been entrusted with the gospel to the uncircumcised, just as Peter had been entrusted with the gospel to the circumcised  8  (for he who worked through Peter for his apostolic ministry to the circumcised worked also through me for mine to the Gentiles),  9  and when James and Cephas and John, who seemed to be pillars, perceived the grace that was given to me, they gave the right hand of fellowship to Barnabas and me, that we should go to the Gentiles and they to the circumcised.  10  Only, they asked us to remember the poor, the very thing I was eager to do."/>
          <p:cNvSpPr/>
          <p:nvPr/>
        </p:nvSpPr>
        <p:spPr>
          <a:xfrm>
            <a:off x="-5171" y="532647"/>
            <a:ext cx="9611542" cy="6738856"/>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lvl1pPr algn="l" defTabSz="914400">
              <a:spcBef>
                <a:spcPts val="18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000">
                <a:solidFill>
                  <a:srgbClr val="F2E933"/>
                </a:solidFill>
                <a:latin typeface="Arial"/>
                <a:ea typeface="Arial"/>
                <a:cs typeface="Arial"/>
                <a:sym typeface="Arial"/>
              </a:defRPr>
            </a:lvl1pPr>
          </a:lstStyle>
          <a:p>
            <a:pPr/>
            <a:r>
              <a:t>And from those who seemed to be influential (what they were makes no difference to me; God shows no partiality)--those, I say, who seemed influential added nothing to me.  7  On the contrary, when they saw that I had been entrusted with the gospel to the uncircumcised, just as Peter had been entrusted with the gospel to the circumcised  8  (for he who worked through Peter for his apostolic ministry to the circumcised worked also through me for mine to the Gentiles),  9  and when James and Cephas and John, who seemed to be pillars, perceived the grace that was given to me, they gave the right hand of fellowship to Barnabas and me, that we should go to the Gentiles and they to the circumcised.  10  Only, they asked us to remember the poor, the very thing I was eager to do. </a:t>
            </a:r>
          </a:p>
        </p:txBody>
      </p:sp>
      <p:pic>
        <p:nvPicPr>
          <p:cNvPr id="593" name="RELIFE wright NO OTHER GOSPEL - GALATIANS 208 sermon_-41.mp3" descr="RELIFE wright NO OTHER GOSPEL - GALATIANS 208 sermon_-41.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1064491" fill="hold"/>
                                        <p:tgtEl>
                                          <p:spTgt spid="5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59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95" name="The GOOD NEWS of the Gospel!"/>
          <p:cNvSpPr txBox="1"/>
          <p:nvPr/>
        </p:nvSpPr>
        <p:spPr>
          <a:xfrm>
            <a:off x="0" y="55585"/>
            <a:ext cx="9601200" cy="35714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u="sng">
                <a:solidFill>
                  <a:srgbClr val="FFFFFF"/>
                </a:solidFill>
                <a:latin typeface="Arial"/>
                <a:ea typeface="Arial"/>
                <a:cs typeface="Arial"/>
                <a:sym typeface="Arial"/>
              </a:defRPr>
            </a:lvl1pPr>
          </a:lstStyle>
          <a:p>
            <a:pPr/>
            <a:r>
              <a:t>The GOOD NEWS of the Gospel!</a:t>
            </a:r>
          </a:p>
        </p:txBody>
      </p:sp>
      <p:sp>
        <p:nvSpPr>
          <p:cNvPr id="596" name="(summarized)"/>
          <p:cNvSpPr txBox="1"/>
          <p:nvPr/>
        </p:nvSpPr>
        <p:spPr>
          <a:xfrm>
            <a:off x="0" y="663598"/>
            <a:ext cx="9601200" cy="35714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1800">
                <a:solidFill>
                  <a:srgbClr val="C5000B"/>
                </a:solidFill>
                <a:latin typeface="Arial"/>
                <a:ea typeface="Arial"/>
                <a:cs typeface="Arial"/>
                <a:sym typeface="Arial"/>
              </a:defRPr>
            </a:lvl1pPr>
          </a:lstStyle>
          <a:p>
            <a:pPr/>
            <a:r>
              <a:t>(summarized)</a:t>
            </a:r>
          </a:p>
        </p:txBody>
      </p:sp>
      <p:sp>
        <p:nvSpPr>
          <p:cNvPr id="597" name="Revelation from God                                        Paul ordered to Go                                                 Extremely Important Face to Face…"/>
          <p:cNvSpPr/>
          <p:nvPr/>
        </p:nvSpPr>
        <p:spPr>
          <a:xfrm>
            <a:off x="0" y="1175243"/>
            <a:ext cx="9601200" cy="58219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Revelation from God                                        Paul ordered to Go                                                 Extremely Important Face to Face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Agreement not to combine LAW with GRACE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Undermining the message by                                               Undermining credibility of the messenger by                                          Denigrating character and / or             Questioning credentials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ENORMOUS PRESSURE TO CONFORM</a:t>
            </a:r>
          </a:p>
        </p:txBody>
      </p:sp>
      <p:sp>
        <p:nvSpPr>
          <p:cNvPr id="598"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599" name="image.png" descr="image.png"/>
          <p:cNvPicPr>
            <a:picLocks noChangeAspect="1"/>
          </p:cNvPicPr>
          <p:nvPr/>
        </p:nvPicPr>
        <p:blipFill>
          <a:blip r:embed="rId2">
            <a:extLst/>
          </a:blip>
          <a:stretch>
            <a:fillRect/>
          </a:stretch>
        </p:blipFill>
        <p:spPr>
          <a:xfrm>
            <a:off x="0" y="7194550"/>
            <a:ext cx="304800" cy="3048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6" presetID="18" grpId="1" fill="hold">
                                  <p:stCondLst>
                                    <p:cond delay="5000"/>
                                  </p:stCondLst>
                                  <p:iterate type="el" backwards="0">
                                    <p:tmAbs val="0"/>
                                  </p:iterate>
                                  <p:childTnLst>
                                    <p:set>
                                      <p:cBhvr>
                                        <p:cTn id="6" fill="hold"/>
                                        <p:tgtEl>
                                          <p:spTgt spid="597">
                                            <p:bg/>
                                          </p:spTgt>
                                        </p:tgtEl>
                                        <p:attrNameLst>
                                          <p:attrName>style.visibility</p:attrName>
                                        </p:attrNameLst>
                                      </p:cBhvr>
                                      <p:to>
                                        <p:strVal val="visible"/>
                                      </p:to>
                                    </p:set>
                                    <p:animEffect filter="strips(downRight)" transition="in">
                                      <p:cBhvr>
                                        <p:cTn id="7" dur="500"/>
                                        <p:tgtEl>
                                          <p:spTgt spid="597">
                                            <p:bg/>
                                          </p:spTgt>
                                        </p:tgtEl>
                                      </p:cBhvr>
                                    </p:animEffect>
                                  </p:childTnLst>
                                </p:cTn>
                              </p:par>
                              <p:par>
                                <p:cTn id="8" presetClass="entr" nodeType="withEffect" presetSubtype="6" presetID="18" grpId="1" fill="hold">
                                  <p:stCondLst>
                                    <p:cond delay="5000"/>
                                  </p:stCondLst>
                                  <p:iterate type="el" backwards="0">
                                    <p:tmAbs val="0"/>
                                  </p:iterate>
                                  <p:childTnLst>
                                    <p:set>
                                      <p:cBhvr>
                                        <p:cTn id="9" fill="hold"/>
                                        <p:tgtEl>
                                          <p:spTgt spid="597">
                                            <p:txEl>
                                              <p:pRg st="0" end="0"/>
                                            </p:txEl>
                                          </p:spTgt>
                                        </p:tgtEl>
                                        <p:attrNameLst>
                                          <p:attrName>style.visibility</p:attrName>
                                        </p:attrNameLst>
                                      </p:cBhvr>
                                      <p:to>
                                        <p:strVal val="visible"/>
                                      </p:to>
                                    </p:set>
                                    <p:animEffect filter="strips(downRight)" transition="in">
                                      <p:cBhvr>
                                        <p:cTn id="10" dur="500"/>
                                        <p:tgtEl>
                                          <p:spTgt spid="597">
                                            <p:txEl>
                                              <p:pRg st="0" end="0"/>
                                            </p:txEl>
                                          </p:spTgt>
                                        </p:tgtEl>
                                      </p:cBhvr>
                                    </p:animEffect>
                                  </p:childTnLst>
                                </p:cTn>
                              </p:par>
                            </p:childTnLst>
                          </p:cTn>
                        </p:par>
                        <p:par>
                          <p:cTn id="11" fill="hold">
                            <p:stCondLst>
                              <p:cond delay="5500"/>
                            </p:stCondLst>
                            <p:childTnLst>
                              <p:par>
                                <p:cTn id="12" presetClass="entr" nodeType="afterEffect" presetSubtype="6" presetID="18" grpId="1" fill="hold">
                                  <p:stCondLst>
                                    <p:cond delay="96000"/>
                                  </p:stCondLst>
                                  <p:iterate type="el" backwards="0">
                                    <p:tmAbs val="0"/>
                                  </p:iterate>
                                  <p:childTnLst>
                                    <p:set>
                                      <p:cBhvr>
                                        <p:cTn id="13" fill="hold"/>
                                        <p:tgtEl>
                                          <p:spTgt spid="597">
                                            <p:txEl>
                                              <p:pRg st="1" end="1"/>
                                            </p:txEl>
                                          </p:spTgt>
                                        </p:tgtEl>
                                        <p:attrNameLst>
                                          <p:attrName>style.visibility</p:attrName>
                                        </p:attrNameLst>
                                      </p:cBhvr>
                                      <p:to>
                                        <p:strVal val="visible"/>
                                      </p:to>
                                    </p:set>
                                    <p:animEffect filter="strips(downRight)" transition="in">
                                      <p:cBhvr>
                                        <p:cTn id="14" dur="500"/>
                                        <p:tgtEl>
                                          <p:spTgt spid="597">
                                            <p:txEl>
                                              <p:pRg st="1" end="1"/>
                                            </p:txEl>
                                          </p:spTgt>
                                        </p:tgtEl>
                                      </p:cBhvr>
                                    </p:animEffect>
                                  </p:childTnLst>
                                </p:cTn>
                              </p:par>
                            </p:childTnLst>
                          </p:cTn>
                        </p:par>
                        <p:par>
                          <p:cTn id="15" fill="hold">
                            <p:stCondLst>
                              <p:cond delay="102000"/>
                            </p:stCondLst>
                            <p:childTnLst>
                              <p:par>
                                <p:cTn id="16" presetClass="entr" nodeType="afterEffect" presetSubtype="6" presetID="18" grpId="1" fill="hold">
                                  <p:stCondLst>
                                    <p:cond delay="140000"/>
                                  </p:stCondLst>
                                  <p:iterate type="el" backwards="0">
                                    <p:tmAbs val="0"/>
                                  </p:iterate>
                                  <p:childTnLst>
                                    <p:set>
                                      <p:cBhvr>
                                        <p:cTn id="17" fill="hold"/>
                                        <p:tgtEl>
                                          <p:spTgt spid="597">
                                            <p:txEl>
                                              <p:pRg st="2" end="2"/>
                                            </p:txEl>
                                          </p:spTgt>
                                        </p:tgtEl>
                                        <p:attrNameLst>
                                          <p:attrName>style.visibility</p:attrName>
                                        </p:attrNameLst>
                                      </p:cBhvr>
                                      <p:to>
                                        <p:strVal val="visible"/>
                                      </p:to>
                                    </p:set>
                                    <p:animEffect filter="strips(downRight)" transition="in">
                                      <p:cBhvr>
                                        <p:cTn id="18" dur="500"/>
                                        <p:tgtEl>
                                          <p:spTgt spid="597">
                                            <p:txEl>
                                              <p:pRg st="2" end="2"/>
                                            </p:txEl>
                                          </p:spTgt>
                                        </p:tgtEl>
                                      </p:cBhvr>
                                    </p:animEffect>
                                  </p:childTnLst>
                                </p:cTn>
                              </p:par>
                            </p:childTnLst>
                          </p:cTn>
                        </p:par>
                        <p:par>
                          <p:cTn id="19" fill="hold">
                            <p:stCondLst>
                              <p:cond delay="242500"/>
                            </p:stCondLst>
                            <p:childTnLst>
                              <p:par>
                                <p:cTn id="20" presetClass="entr" nodeType="afterEffect" presetSubtype="6" presetID="18" grpId="1" fill="hold">
                                  <p:stCondLst>
                                    <p:cond delay="300000"/>
                                  </p:stCondLst>
                                  <p:iterate type="el" backwards="0">
                                    <p:tmAbs val="0"/>
                                  </p:iterate>
                                  <p:childTnLst>
                                    <p:set>
                                      <p:cBhvr>
                                        <p:cTn id="21" fill="hold"/>
                                        <p:tgtEl>
                                          <p:spTgt spid="597">
                                            <p:txEl>
                                              <p:pRg st="3" end="3"/>
                                            </p:txEl>
                                          </p:spTgt>
                                        </p:tgtEl>
                                        <p:attrNameLst>
                                          <p:attrName>style.visibility</p:attrName>
                                        </p:attrNameLst>
                                      </p:cBhvr>
                                      <p:to>
                                        <p:strVal val="visible"/>
                                      </p:to>
                                    </p:set>
                                    <p:animEffect filter="strips(downRight)" transition="in">
                                      <p:cBhvr>
                                        <p:cTn id="22" dur="500"/>
                                        <p:tgtEl>
                                          <p:spTgt spid="597">
                                            <p:txEl>
                                              <p:pRg st="3" end="3"/>
                                            </p:txEl>
                                          </p:spTgt>
                                        </p:tgtEl>
                                      </p:cBhvr>
                                    </p:animEffect>
                                  </p:childTnLst>
                                </p:cTn>
                              </p:par>
                            </p:childTnLst>
                          </p:cTn>
                        </p:par>
                        <p:par>
                          <p:cTn id="23" fill="hold">
                            <p:stCondLst>
                              <p:cond delay="543000"/>
                            </p:stCondLst>
                            <p:childTnLst>
                              <p:par>
                                <p:cTn id="24" presetClass="entr" nodeType="afterEffect" presetSubtype="5" presetID="3" grpId="2" fill="hold">
                                  <p:stCondLst>
                                    <p:cond delay="390000"/>
                                  </p:stCondLst>
                                  <p:iterate type="el" backwards="0">
                                    <p:tmAbs val="0"/>
                                  </p:iterate>
                                  <p:childTnLst>
                                    <p:set>
                                      <p:cBhvr>
                                        <p:cTn id="25" fill="hold"/>
                                        <p:tgtEl>
                                          <p:spTgt spid="598"/>
                                        </p:tgtEl>
                                        <p:attrNameLst>
                                          <p:attrName>style.visibility</p:attrName>
                                        </p:attrNameLst>
                                      </p:cBhvr>
                                      <p:to>
                                        <p:strVal val="visible"/>
                                      </p:to>
                                    </p:set>
                                    <p:animEffect filter="blinds(vertical)" transition="in">
                                      <p:cBhvr>
                                        <p:cTn id="26" dur="500"/>
                                        <p:tgtEl>
                                          <p:spTgt spid="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7" grpId="1"/>
      <p:bldP build="whole" bldLvl="1" animBg="1" rev="0" advAuto="0" spid="598" grpId="2"/>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1"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602" name="When someone gives us a message, which they claim is from God, and we don’t want to believe it, how do we rationalize the message away?…"/>
          <p:cNvSpPr/>
          <p:nvPr/>
        </p:nvSpPr>
        <p:spPr>
          <a:xfrm>
            <a:off x="0" y="1447499"/>
            <a:ext cx="9601200" cy="58346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4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When someone gives us a message, which they claim is from God, and we don’t want to believe it, how do we rationalize the message away?</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4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Undermining the message by                                               Undermining credibility of the messenger by                                          Denigrating character and / or                 Questioning credentials</a:t>
            </a:r>
            <a:endParaRPr>
              <a:solidFill>
                <a:srgbClr val="FFFF99"/>
              </a:solidFill>
            </a:endParaRP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3300"/>
                </a:solidFill>
                <a:effectLst>
                  <a:outerShdw sx="100000" sy="100000" kx="0" ky="0" algn="b" rotWithShape="0" blurRad="12700" dist="25400" dir="2700000">
                    <a:srgbClr val="000000"/>
                  </a:outerShdw>
                </a:effectLst>
                <a:latin typeface="Arial"/>
                <a:ea typeface="Arial"/>
                <a:cs typeface="Arial"/>
                <a:sym typeface="Arial"/>
              </a:defRPr>
            </a:pPr>
            <a:r>
              <a:t>What examples do we have in scripture that the messenger’s integrity has nothing to do with the authority of the Word of the Lord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602">
                                            <p:bg/>
                                          </p:spTgt>
                                        </p:tgtEl>
                                        <p:attrNameLst>
                                          <p:attrName>style.visibility</p:attrName>
                                        </p:attrNameLst>
                                      </p:cBhvr>
                                      <p:to>
                                        <p:strVal val="visible"/>
                                      </p:to>
                                    </p:set>
                                    <p:anim calcmode="lin" valueType="num">
                                      <p:cBhvr>
                                        <p:cTn id="7" dur="500" fill="hold"/>
                                        <p:tgtEl>
                                          <p:spTgt spid="602">
                                            <p:bg/>
                                          </p:spTgt>
                                        </p:tgtEl>
                                        <p:attrNameLst>
                                          <p:attrName>ppt_w</p:attrName>
                                        </p:attrNameLst>
                                      </p:cBhvr>
                                      <p:tavLst>
                                        <p:tav tm="0" fmla="#ppt_w*sin(2.5*pi*$)">
                                          <p:val>
                                            <p:fltVal val="0"/>
                                          </p:val>
                                        </p:tav>
                                        <p:tav tm="100000">
                                          <p:val>
                                            <p:fltVal val="1"/>
                                          </p:val>
                                        </p:tav>
                                      </p:tavLst>
                                    </p:anim>
                                    <p:anim calcmode="lin" valueType="num">
                                      <p:cBhvr>
                                        <p:cTn id="8" dur="500" fill="hold"/>
                                        <p:tgtEl>
                                          <p:spTgt spid="602">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602">
                                            <p:txEl>
                                              <p:pRg st="0" end="0"/>
                                            </p:txEl>
                                          </p:spTgt>
                                        </p:tgtEl>
                                        <p:attrNameLst>
                                          <p:attrName>style.visibility</p:attrName>
                                        </p:attrNameLst>
                                      </p:cBhvr>
                                      <p:to>
                                        <p:strVal val="visible"/>
                                      </p:to>
                                    </p:set>
                                    <p:animEffect filter="fade" transition="in">
                                      <p:cBhvr>
                                        <p:cTn id="11" dur="500" fill="hold"/>
                                        <p:tgtEl>
                                          <p:spTgt spid="602">
                                            <p:txEl>
                                              <p:pRg st="0" end="0"/>
                                            </p:txEl>
                                          </p:spTgt>
                                        </p:tgtEl>
                                      </p:cBhvr>
                                    </p:animEffect>
                                    <p:anim calcmode="lin" valueType="num">
                                      <p:cBhvr>
                                        <p:cTn id="12" dur="500" fill="hold"/>
                                        <p:tgtEl>
                                          <p:spTgt spid="602">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60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602">
                                            <p:txEl>
                                              <p:pRg st="1" end="1"/>
                                            </p:txEl>
                                          </p:spTgt>
                                        </p:tgtEl>
                                        <p:attrNameLst>
                                          <p:attrName>style.visibility</p:attrName>
                                        </p:attrNameLst>
                                      </p:cBhvr>
                                      <p:to>
                                        <p:strVal val="visible"/>
                                      </p:to>
                                    </p:set>
                                    <p:animEffect filter="fade" transition="in">
                                      <p:cBhvr>
                                        <p:cTn id="18" dur="500" fill="hold"/>
                                        <p:tgtEl>
                                          <p:spTgt spid="602">
                                            <p:txEl>
                                              <p:pRg st="1" end="1"/>
                                            </p:txEl>
                                          </p:spTgt>
                                        </p:tgtEl>
                                      </p:cBhvr>
                                    </p:animEffect>
                                    <p:anim calcmode="lin" valueType="num">
                                      <p:cBhvr>
                                        <p:cTn id="19" dur="500" fill="hold"/>
                                        <p:tgtEl>
                                          <p:spTgt spid="602">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60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602">
                                            <p:txEl>
                                              <p:pRg st="2" end="2"/>
                                            </p:txEl>
                                          </p:spTgt>
                                        </p:tgtEl>
                                        <p:attrNameLst>
                                          <p:attrName>style.visibility</p:attrName>
                                        </p:attrNameLst>
                                      </p:cBhvr>
                                      <p:to>
                                        <p:strVal val="visible"/>
                                      </p:to>
                                    </p:set>
                                    <p:animEffect filter="fade" transition="in">
                                      <p:cBhvr>
                                        <p:cTn id="25" dur="500" fill="hold"/>
                                        <p:tgtEl>
                                          <p:spTgt spid="602">
                                            <p:txEl>
                                              <p:pRg st="2" end="2"/>
                                            </p:txEl>
                                          </p:spTgt>
                                        </p:tgtEl>
                                      </p:cBhvr>
                                    </p:animEffect>
                                    <p:anim calcmode="lin" valueType="num">
                                      <p:cBhvr>
                                        <p:cTn id="26" dur="500" fill="hold"/>
                                        <p:tgtEl>
                                          <p:spTgt spid="602">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60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2"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6"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607" name="How is the church today affected by pressure       to conform with the majority point of view?…"/>
          <p:cNvSpPr/>
          <p:nvPr/>
        </p:nvSpPr>
        <p:spPr>
          <a:xfrm>
            <a:off x="0" y="1583231"/>
            <a:ext cx="9601200" cy="5567963"/>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DDDDDD"/>
                </a:solidFill>
                <a:effectLst>
                  <a:outerShdw sx="100000" sy="100000" kx="0" ky="0" algn="b" rotWithShape="0" blurRad="12700" dist="25400" dir="2700000">
                    <a:srgbClr val="FFFFFF"/>
                  </a:outerShdw>
                </a:effectLst>
                <a:latin typeface="Arial"/>
                <a:ea typeface="Arial"/>
                <a:cs typeface="Arial"/>
                <a:sym typeface="Arial"/>
              </a:defRPr>
            </a:pPr>
            <a:r>
              <a:t>How is the church today affected by pressure       to conform with the majority point of view?</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CCCCFF"/>
                </a:solidFill>
                <a:effectLst>
                  <a:outerShdw sx="100000" sy="100000" kx="0" ky="0" algn="b" rotWithShape="0" blurRad="12700" dist="25400" dir="2700000">
                    <a:srgbClr val="000000"/>
                  </a:outerShdw>
                </a:effectLst>
                <a:latin typeface="Arial"/>
                <a:ea typeface="Arial"/>
                <a:cs typeface="Arial"/>
                <a:sym typeface="Arial"/>
              </a:defRPr>
            </a:pPr>
            <a:r>
              <a:t>Why is there so much pressure                    not to ask questions or not to give answers that are not in the mainstream                                     of our churches doctrinal viewpoints?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99FF33"/>
                </a:solidFill>
                <a:effectLst>
                  <a:outerShdw sx="100000" sy="100000" kx="0" ky="0" algn="b" rotWithShape="0" blurRad="12700" dist="25400" dir="2700000">
                    <a:srgbClr val="000000"/>
                  </a:outerShdw>
                </a:effectLst>
                <a:latin typeface="Arial"/>
                <a:ea typeface="Arial"/>
                <a:cs typeface="Arial"/>
                <a:sym typeface="Arial"/>
              </a:defRPr>
            </a:pPr>
            <a:r>
              <a:t>What examples do we have in scripture that Jesus was at odds with the religious leaders of His own religion?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607">
                                            <p:bg/>
                                          </p:spTgt>
                                        </p:tgtEl>
                                        <p:attrNameLst>
                                          <p:attrName>style.visibility</p:attrName>
                                        </p:attrNameLst>
                                      </p:cBhvr>
                                      <p:to>
                                        <p:strVal val="visible"/>
                                      </p:to>
                                    </p:set>
                                    <p:anim calcmode="lin" valueType="num">
                                      <p:cBhvr>
                                        <p:cTn id="7" dur="500" fill="hold"/>
                                        <p:tgtEl>
                                          <p:spTgt spid="607">
                                            <p:bg/>
                                          </p:spTgt>
                                        </p:tgtEl>
                                        <p:attrNameLst>
                                          <p:attrName>ppt_w</p:attrName>
                                        </p:attrNameLst>
                                      </p:cBhvr>
                                      <p:tavLst>
                                        <p:tav tm="0" fmla="#ppt_w*sin(2.5*pi*$)">
                                          <p:val>
                                            <p:fltVal val="0"/>
                                          </p:val>
                                        </p:tav>
                                        <p:tav tm="100000">
                                          <p:val>
                                            <p:fltVal val="1"/>
                                          </p:val>
                                        </p:tav>
                                      </p:tavLst>
                                    </p:anim>
                                    <p:anim calcmode="lin" valueType="num">
                                      <p:cBhvr>
                                        <p:cTn id="8" dur="500" fill="hold"/>
                                        <p:tgtEl>
                                          <p:spTgt spid="607">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607">
                                            <p:txEl>
                                              <p:pRg st="0" end="0"/>
                                            </p:txEl>
                                          </p:spTgt>
                                        </p:tgtEl>
                                        <p:attrNameLst>
                                          <p:attrName>style.visibility</p:attrName>
                                        </p:attrNameLst>
                                      </p:cBhvr>
                                      <p:to>
                                        <p:strVal val="visible"/>
                                      </p:to>
                                    </p:set>
                                    <p:animEffect filter="fade" transition="in">
                                      <p:cBhvr>
                                        <p:cTn id="11" dur="500" fill="hold"/>
                                        <p:tgtEl>
                                          <p:spTgt spid="607">
                                            <p:txEl>
                                              <p:pRg st="0" end="0"/>
                                            </p:txEl>
                                          </p:spTgt>
                                        </p:tgtEl>
                                      </p:cBhvr>
                                    </p:animEffect>
                                    <p:anim calcmode="lin" valueType="num">
                                      <p:cBhvr>
                                        <p:cTn id="12" dur="500" fill="hold"/>
                                        <p:tgtEl>
                                          <p:spTgt spid="607">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6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607">
                                            <p:txEl>
                                              <p:pRg st="1" end="1"/>
                                            </p:txEl>
                                          </p:spTgt>
                                        </p:tgtEl>
                                        <p:attrNameLst>
                                          <p:attrName>style.visibility</p:attrName>
                                        </p:attrNameLst>
                                      </p:cBhvr>
                                      <p:to>
                                        <p:strVal val="visible"/>
                                      </p:to>
                                    </p:set>
                                    <p:animEffect filter="fade" transition="in">
                                      <p:cBhvr>
                                        <p:cTn id="18" dur="500" fill="hold"/>
                                        <p:tgtEl>
                                          <p:spTgt spid="607">
                                            <p:txEl>
                                              <p:pRg st="1" end="1"/>
                                            </p:txEl>
                                          </p:spTgt>
                                        </p:tgtEl>
                                      </p:cBhvr>
                                    </p:animEffect>
                                    <p:anim calcmode="lin" valueType="num">
                                      <p:cBhvr>
                                        <p:cTn id="19" dur="500" fill="hold"/>
                                        <p:tgtEl>
                                          <p:spTgt spid="607">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60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607">
                                            <p:txEl>
                                              <p:pRg st="2" end="2"/>
                                            </p:txEl>
                                          </p:spTgt>
                                        </p:tgtEl>
                                        <p:attrNameLst>
                                          <p:attrName>style.visibility</p:attrName>
                                        </p:attrNameLst>
                                      </p:cBhvr>
                                      <p:to>
                                        <p:strVal val="visible"/>
                                      </p:to>
                                    </p:set>
                                    <p:animEffect filter="fade" transition="in">
                                      <p:cBhvr>
                                        <p:cTn id="25" dur="500" fill="hold"/>
                                        <p:tgtEl>
                                          <p:spTgt spid="607">
                                            <p:txEl>
                                              <p:pRg st="2" end="2"/>
                                            </p:txEl>
                                          </p:spTgt>
                                        </p:tgtEl>
                                      </p:cBhvr>
                                    </p:animEffect>
                                    <p:anim calcmode="lin" valueType="num">
                                      <p:cBhvr>
                                        <p:cTn id="26" dur="500" fill="hold"/>
                                        <p:tgtEl>
                                          <p:spTgt spid="607">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60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7"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The GOOD NEWS of the Gospel !"/>
          <p:cNvSpPr txBox="1"/>
          <p:nvPr/>
        </p:nvSpPr>
        <p:spPr>
          <a:xfrm>
            <a:off x="0" y="-123164"/>
            <a:ext cx="9601200" cy="714640"/>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400" u="sng">
                <a:solidFill>
                  <a:srgbClr val="FFFFFF"/>
                </a:solidFill>
                <a:latin typeface="Arial"/>
                <a:ea typeface="Arial"/>
                <a:cs typeface="Arial"/>
                <a:sym typeface="Arial"/>
              </a:defRPr>
            </a:lvl1pPr>
          </a:lstStyle>
          <a:p>
            <a:pPr/>
            <a:r>
              <a:t>The GOOD NEWS of the Gospel !</a:t>
            </a:r>
          </a:p>
        </p:txBody>
      </p:sp>
      <p:sp>
        <p:nvSpPr>
          <p:cNvPr id="414" name="(What makes the Gospel good news?)"/>
          <p:cNvSpPr txBox="1"/>
          <p:nvPr/>
        </p:nvSpPr>
        <p:spPr>
          <a:xfrm>
            <a:off x="0" y="752987"/>
            <a:ext cx="9601200" cy="492688"/>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p>
            <a:pPr marL="579437" indent="-549275"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2800">
                <a:solidFill>
                  <a:srgbClr val="C5000B"/>
                </a:solidFill>
                <a:latin typeface="Arial"/>
                <a:ea typeface="Arial"/>
                <a:cs typeface="Arial"/>
                <a:sym typeface="Arial"/>
              </a:defRPr>
            </a:pPr>
            <a:r>
              <a:t>(What makes the Gospel </a:t>
            </a:r>
            <a:r>
              <a:rPr i="1" u="sng"/>
              <a:t>good news</a:t>
            </a:r>
            <a:r>
              <a:t>?)</a:t>
            </a:r>
          </a:p>
        </p:txBody>
      </p:sp>
      <p:sp>
        <p:nvSpPr>
          <p:cNvPr id="415" name="Nothing for you to add to the Cross of Christ…"/>
          <p:cNvSpPr/>
          <p:nvPr/>
        </p:nvSpPr>
        <p:spPr>
          <a:xfrm>
            <a:off x="0" y="2272206"/>
            <a:ext cx="9601200" cy="3688363"/>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Nothing for you to add to the Cross of Christ</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Guaranteed Inheritance.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No good thing from heaven                                   withheld from you.</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IT  IS  FINISHED !</a:t>
            </a:r>
          </a:p>
        </p:txBody>
      </p:sp>
      <p:sp>
        <p:nvSpPr>
          <p:cNvPr id="416"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417" name="RELIFE wright NO OTHER GOSPEL - GALATIANS 201 sermon_-32.mp3" descr="RELIFE wright NO OTHER GOSPEL - GALATIANS 201 sermon_-32.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1791021" fill="hold"/>
                                        <p:tgtEl>
                                          <p:spTgt spid="417"/>
                                        </p:tgtEl>
                                      </p:cBhvr>
                                    </p:cmd>
                                  </p:childTnLst>
                                </p:cTn>
                              </p:par>
                            </p:childTnLst>
                          </p:cTn>
                        </p:par>
                        <p:par>
                          <p:cTn id="7" fill="hold">
                            <p:stCondLst>
                              <p:cond delay="31791021"/>
                            </p:stCondLst>
                            <p:childTnLst>
                              <p:par>
                                <p:cTn id="8" presetClass="entr" nodeType="afterEffect" presetSubtype="2" presetID="2" grpId="2" fill="hold">
                                  <p:stCondLst>
                                    <p:cond delay="5000"/>
                                  </p:stCondLst>
                                  <p:iterate type="el" backwards="0">
                                    <p:tmAbs val="0"/>
                                  </p:iterate>
                                  <p:childTnLst>
                                    <p:set>
                                      <p:cBhvr>
                                        <p:cTn id="9" fill="hold"/>
                                        <p:tgtEl>
                                          <p:spTgt spid="415">
                                            <p:bg/>
                                          </p:spTgt>
                                        </p:tgtEl>
                                        <p:attrNameLst>
                                          <p:attrName>style.visibility</p:attrName>
                                        </p:attrNameLst>
                                      </p:cBhvr>
                                      <p:to>
                                        <p:strVal val="visible"/>
                                      </p:to>
                                    </p:set>
                                    <p:anim calcmode="lin" valueType="num">
                                      <p:cBhvr>
                                        <p:cTn id="10" dur="500" fill="hold"/>
                                        <p:tgtEl>
                                          <p:spTgt spid="415">
                                            <p:bg/>
                                          </p:spTgt>
                                        </p:tgtEl>
                                        <p:attrNameLst>
                                          <p:attrName>ppt_x</p:attrName>
                                        </p:attrNameLst>
                                      </p:cBhvr>
                                      <p:tavLst>
                                        <p:tav tm="0">
                                          <p:val>
                                            <p:strVal val="1+#ppt_w/2"/>
                                          </p:val>
                                        </p:tav>
                                        <p:tav tm="100000">
                                          <p:val>
                                            <p:strVal val="#ppt_x"/>
                                          </p:val>
                                        </p:tav>
                                      </p:tavLst>
                                    </p:anim>
                                    <p:anim calcmode="lin" valueType="num">
                                      <p:cBhvr>
                                        <p:cTn id="11" dur="500" fill="hold"/>
                                        <p:tgtEl>
                                          <p:spTgt spid="415">
                                            <p:bg/>
                                          </p:spTgt>
                                        </p:tgtEl>
                                        <p:attrNameLst>
                                          <p:attrName>ppt_y</p:attrName>
                                        </p:attrNameLst>
                                      </p:cBhvr>
                                      <p:tavLst>
                                        <p:tav tm="0">
                                          <p:val>
                                            <p:strVal val="#ppt_y"/>
                                          </p:val>
                                        </p:tav>
                                        <p:tav tm="100000">
                                          <p:val>
                                            <p:strVal val="#ppt_y"/>
                                          </p:val>
                                        </p:tav>
                                      </p:tavLst>
                                    </p:anim>
                                  </p:childTnLst>
                                </p:cTn>
                              </p:par>
                              <p:par>
                                <p:cTn id="12" presetClass="entr" nodeType="withEffect" presetSubtype="2" presetID="2" grpId="2" fill="hold">
                                  <p:stCondLst>
                                    <p:cond delay="5000"/>
                                  </p:stCondLst>
                                  <p:iterate type="el" backwards="0">
                                    <p:tmAbs val="0"/>
                                  </p:iterate>
                                  <p:childTnLst>
                                    <p:set>
                                      <p:cBhvr>
                                        <p:cTn id="13" fill="hold"/>
                                        <p:tgtEl>
                                          <p:spTgt spid="415">
                                            <p:txEl>
                                              <p:pRg st="0" end="0"/>
                                            </p:txEl>
                                          </p:spTgt>
                                        </p:tgtEl>
                                        <p:attrNameLst>
                                          <p:attrName>style.visibility</p:attrName>
                                        </p:attrNameLst>
                                      </p:cBhvr>
                                      <p:to>
                                        <p:strVal val="visible"/>
                                      </p:to>
                                    </p:set>
                                    <p:anim calcmode="lin" valueType="num">
                                      <p:cBhvr>
                                        <p:cTn id="14" dur="500" fill="hold"/>
                                        <p:tgtEl>
                                          <p:spTgt spid="415">
                                            <p:txEl>
                                              <p:pRg st="0" end="0"/>
                                            </p:txEl>
                                          </p:spTgt>
                                        </p:tgtEl>
                                        <p:attrNameLst>
                                          <p:attrName>ppt_x</p:attrName>
                                        </p:attrNameLst>
                                      </p:cBhvr>
                                      <p:tavLst>
                                        <p:tav tm="0">
                                          <p:val>
                                            <p:strVal val="1+#ppt_w/2"/>
                                          </p:val>
                                        </p:tav>
                                        <p:tav tm="100000">
                                          <p:val>
                                            <p:strVal val="#ppt_x"/>
                                          </p:val>
                                        </p:tav>
                                      </p:tavLst>
                                    </p:anim>
                                    <p:anim calcmode="lin" valueType="num">
                                      <p:cBhvr>
                                        <p:cTn id="15" dur="500" fill="hold"/>
                                        <p:tgtEl>
                                          <p:spTgt spid="415">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31796521"/>
                            </p:stCondLst>
                            <p:childTnLst>
                              <p:par>
                                <p:cTn id="17" presetClass="entr" nodeType="afterEffect" presetSubtype="2" presetID="2" grpId="2" fill="hold">
                                  <p:stCondLst>
                                    <p:cond delay="12000"/>
                                  </p:stCondLst>
                                  <p:iterate type="el" backwards="0">
                                    <p:tmAbs val="0"/>
                                  </p:iterate>
                                  <p:childTnLst>
                                    <p:set>
                                      <p:cBhvr>
                                        <p:cTn id="18" fill="hold"/>
                                        <p:tgtEl>
                                          <p:spTgt spid="415">
                                            <p:txEl>
                                              <p:pRg st="1" end="1"/>
                                            </p:txEl>
                                          </p:spTgt>
                                        </p:tgtEl>
                                        <p:attrNameLst>
                                          <p:attrName>style.visibility</p:attrName>
                                        </p:attrNameLst>
                                      </p:cBhvr>
                                      <p:to>
                                        <p:strVal val="visible"/>
                                      </p:to>
                                    </p:set>
                                    <p:anim calcmode="lin" valueType="num">
                                      <p:cBhvr>
                                        <p:cTn id="19" dur="500" fill="hold"/>
                                        <p:tgtEl>
                                          <p:spTgt spid="415">
                                            <p:txEl>
                                              <p:pRg st="1" end="1"/>
                                            </p:txEl>
                                          </p:spTgt>
                                        </p:tgtEl>
                                        <p:attrNameLst>
                                          <p:attrName>ppt_x</p:attrName>
                                        </p:attrNameLst>
                                      </p:cBhvr>
                                      <p:tavLst>
                                        <p:tav tm="0">
                                          <p:val>
                                            <p:strVal val="1+#ppt_w/2"/>
                                          </p:val>
                                        </p:tav>
                                        <p:tav tm="100000">
                                          <p:val>
                                            <p:strVal val="#ppt_x"/>
                                          </p:val>
                                        </p:tav>
                                      </p:tavLst>
                                    </p:anim>
                                    <p:anim calcmode="lin" valueType="num">
                                      <p:cBhvr>
                                        <p:cTn id="20" dur="500" fill="hold"/>
                                        <p:tgtEl>
                                          <p:spTgt spid="415">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31809021"/>
                            </p:stCondLst>
                            <p:childTnLst>
                              <p:par>
                                <p:cTn id="22" presetClass="entr" nodeType="afterEffect" presetSubtype="2" presetID="2" grpId="2" fill="hold">
                                  <p:stCondLst>
                                    <p:cond delay="8000"/>
                                  </p:stCondLst>
                                  <p:iterate type="el" backwards="0">
                                    <p:tmAbs val="0"/>
                                  </p:iterate>
                                  <p:childTnLst>
                                    <p:set>
                                      <p:cBhvr>
                                        <p:cTn id="23" fill="hold"/>
                                        <p:tgtEl>
                                          <p:spTgt spid="415">
                                            <p:txEl>
                                              <p:pRg st="2" end="2"/>
                                            </p:txEl>
                                          </p:spTgt>
                                        </p:tgtEl>
                                        <p:attrNameLst>
                                          <p:attrName>style.visibility</p:attrName>
                                        </p:attrNameLst>
                                      </p:cBhvr>
                                      <p:to>
                                        <p:strVal val="visible"/>
                                      </p:to>
                                    </p:set>
                                    <p:anim calcmode="lin" valueType="num">
                                      <p:cBhvr>
                                        <p:cTn id="24" dur="500" fill="hold"/>
                                        <p:tgtEl>
                                          <p:spTgt spid="415">
                                            <p:txEl>
                                              <p:pRg st="2" end="2"/>
                                            </p:txEl>
                                          </p:spTgt>
                                        </p:tgtEl>
                                        <p:attrNameLst>
                                          <p:attrName>ppt_x</p:attrName>
                                        </p:attrNameLst>
                                      </p:cBhvr>
                                      <p:tavLst>
                                        <p:tav tm="0">
                                          <p:val>
                                            <p:strVal val="1+#ppt_w/2"/>
                                          </p:val>
                                        </p:tav>
                                        <p:tav tm="100000">
                                          <p:val>
                                            <p:strVal val="#ppt_x"/>
                                          </p:val>
                                        </p:tav>
                                      </p:tavLst>
                                    </p:anim>
                                    <p:anim calcmode="lin" valueType="num">
                                      <p:cBhvr>
                                        <p:cTn id="25" dur="500" fill="hold"/>
                                        <p:tgtEl>
                                          <p:spTgt spid="415">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31817521"/>
                            </p:stCondLst>
                            <p:childTnLst>
                              <p:par>
                                <p:cTn id="27" presetClass="entr" nodeType="afterEffect" presetSubtype="2" presetID="2" grpId="2" fill="hold">
                                  <p:stCondLst>
                                    <p:cond delay="5000"/>
                                  </p:stCondLst>
                                  <p:iterate type="el" backwards="0">
                                    <p:tmAbs val="0"/>
                                  </p:iterate>
                                  <p:childTnLst>
                                    <p:set>
                                      <p:cBhvr>
                                        <p:cTn id="28" fill="hold"/>
                                        <p:tgtEl>
                                          <p:spTgt spid="415">
                                            <p:txEl>
                                              <p:pRg st="3" end="3"/>
                                            </p:txEl>
                                          </p:spTgt>
                                        </p:tgtEl>
                                        <p:attrNameLst>
                                          <p:attrName>style.visibility</p:attrName>
                                        </p:attrNameLst>
                                      </p:cBhvr>
                                      <p:to>
                                        <p:strVal val="visible"/>
                                      </p:to>
                                    </p:set>
                                    <p:anim calcmode="lin" valueType="num">
                                      <p:cBhvr>
                                        <p:cTn id="29" dur="500" fill="hold"/>
                                        <p:tgtEl>
                                          <p:spTgt spid="415">
                                            <p:txEl>
                                              <p:pRg st="3" end="3"/>
                                            </p:txEl>
                                          </p:spTgt>
                                        </p:tgtEl>
                                        <p:attrNameLst>
                                          <p:attrName>ppt_x</p:attrName>
                                        </p:attrNameLst>
                                      </p:cBhvr>
                                      <p:tavLst>
                                        <p:tav tm="0">
                                          <p:val>
                                            <p:strVal val="1+#ppt_w/2"/>
                                          </p:val>
                                        </p:tav>
                                        <p:tav tm="100000">
                                          <p:val>
                                            <p:strVal val="#ppt_x"/>
                                          </p:val>
                                        </p:tav>
                                      </p:tavLst>
                                    </p:anim>
                                    <p:anim calcmode="lin" valueType="num">
                                      <p:cBhvr>
                                        <p:cTn id="30" dur="500" fill="hold"/>
                                        <p:tgtEl>
                                          <p:spTgt spid="415">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31823021"/>
                            </p:stCondLst>
                            <p:childTnLst>
                              <p:par>
                                <p:cTn id="32" presetClass="entr" nodeType="afterEffect" presetSubtype="5" presetID="3" grpId="3" fill="hold">
                                  <p:stCondLst>
                                    <p:cond delay="1500"/>
                                  </p:stCondLst>
                                  <p:iterate type="el" backwards="0">
                                    <p:tmAbs val="0"/>
                                  </p:iterate>
                                  <p:childTnLst>
                                    <p:set>
                                      <p:cBhvr>
                                        <p:cTn id="33" fill="hold"/>
                                        <p:tgtEl>
                                          <p:spTgt spid="416"/>
                                        </p:tgtEl>
                                        <p:attrNameLst>
                                          <p:attrName>style.visibility</p:attrName>
                                        </p:attrNameLst>
                                      </p:cBhvr>
                                      <p:to>
                                        <p:strVal val="visible"/>
                                      </p:to>
                                    </p:set>
                                    <p:animEffect filter="blinds(vertical)" transition="in">
                                      <p:cBhvr>
                                        <p:cTn id="34" dur="5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5" fill="hold" display="0">
                  <p:stCondLst>
                    <p:cond delay="indefinite"/>
                  </p:stCondLst>
                </p:cTn>
                <p:tgtEl>
                  <p:spTgt spid="417"/>
                </p:tgtEl>
              </p:cMediaNode>
            </p:audio>
          </p:childTnLst>
        </p:cTn>
      </p:par>
    </p:tnLst>
    <p:bldLst>
      <p:bldP build="p" bldLvl="5" animBg="1" rev="0" advAuto="0" spid="415" grpId="2"/>
      <p:bldP build="whole" bldLvl="1" animBg="1" rev="0" advAuto="0" spid="416" grpId="3"/>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The GOOD NEWS of the Gospel!"/>
          <p:cNvSpPr txBox="1"/>
          <p:nvPr/>
        </p:nvSpPr>
        <p:spPr>
          <a:xfrm>
            <a:off x="0" y="-92245"/>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u="sng">
                <a:solidFill>
                  <a:srgbClr val="FFFFFF"/>
                </a:solidFill>
                <a:latin typeface="Arial"/>
                <a:ea typeface="Arial"/>
                <a:cs typeface="Arial"/>
                <a:sym typeface="Arial"/>
              </a:defRPr>
            </a:lvl1pPr>
          </a:lstStyle>
          <a:p>
            <a:pPr/>
            <a:r>
              <a:t>The GOOD NEWS of the Gospel!</a:t>
            </a:r>
          </a:p>
        </p:txBody>
      </p:sp>
      <p:sp>
        <p:nvSpPr>
          <p:cNvPr id="612" name="(recognizing spies)"/>
          <p:cNvSpPr txBox="1"/>
          <p:nvPr/>
        </p:nvSpPr>
        <p:spPr>
          <a:xfrm>
            <a:off x="0" y="564906"/>
            <a:ext cx="9601200" cy="554526"/>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a:solidFill>
                  <a:srgbClr val="C5000B"/>
                </a:solidFill>
                <a:latin typeface="Arial"/>
                <a:ea typeface="Arial"/>
                <a:cs typeface="Arial"/>
                <a:sym typeface="Arial"/>
              </a:defRPr>
            </a:lvl1pPr>
          </a:lstStyle>
          <a:p>
            <a:pPr/>
            <a:r>
              <a:t>(recognizing spies)</a:t>
            </a:r>
          </a:p>
        </p:txBody>
      </p:sp>
      <p:sp>
        <p:nvSpPr>
          <p:cNvPr id="613" name="be sure you recognize the spies…"/>
          <p:cNvSpPr/>
          <p:nvPr/>
        </p:nvSpPr>
        <p:spPr>
          <a:xfrm>
            <a:off x="0" y="1365061"/>
            <a:ext cx="9601201" cy="4762878"/>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be sure you recognize the spies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personal opinion or the Bible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FFFF00"/>
                </a:solidFill>
                <a:effectLst>
                  <a:outerShdw sx="100000" sy="100000" kx="0" ky="0" algn="b" rotWithShape="0" blurRad="12700" dist="25400" dir="2700000">
                    <a:srgbClr val="000000"/>
                  </a:outerShdw>
                </a:effectLst>
                <a:latin typeface="Arial"/>
                <a:ea typeface="Arial"/>
                <a:cs typeface="Arial"/>
                <a:sym typeface="Arial"/>
              </a:defRPr>
            </a:pP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not a sin, an issue of conscience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Temple of the Holy Spirit</a:t>
            </a:r>
          </a:p>
        </p:txBody>
      </p:sp>
      <p:sp>
        <p:nvSpPr>
          <p:cNvPr id="614"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615" name="RELIFE wright NO OTHER GOSPEL - GALATIANS 210 sermon_2-21.mp3" descr="RELIFE wright NO OTHER GOSPEL - GALATIANS 210 sermon_2-21.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0564895" fill="hold"/>
                                        <p:tgtEl>
                                          <p:spTgt spid="615"/>
                                        </p:tgtEl>
                                      </p:cBhvr>
                                    </p:cmd>
                                  </p:childTnLst>
                                </p:cTn>
                              </p:par>
                            </p:childTnLst>
                          </p:cTn>
                        </p:par>
                        <p:par>
                          <p:cTn id="7" fill="hold">
                            <p:stCondLst>
                              <p:cond delay="140564895"/>
                            </p:stCondLst>
                            <p:childTnLst>
                              <p:par>
                                <p:cTn id="8" presetClass="entr" nodeType="afterEffect" presetSubtype="6" presetID="18" grpId="2" fill="hold">
                                  <p:stCondLst>
                                    <p:cond delay="3000"/>
                                  </p:stCondLst>
                                  <p:iterate type="el" backwards="0">
                                    <p:tmAbs val="0"/>
                                  </p:iterate>
                                  <p:childTnLst>
                                    <p:set>
                                      <p:cBhvr>
                                        <p:cTn id="9" fill="hold"/>
                                        <p:tgtEl>
                                          <p:spTgt spid="613">
                                            <p:bg/>
                                          </p:spTgt>
                                        </p:tgtEl>
                                        <p:attrNameLst>
                                          <p:attrName>style.visibility</p:attrName>
                                        </p:attrNameLst>
                                      </p:cBhvr>
                                      <p:to>
                                        <p:strVal val="visible"/>
                                      </p:to>
                                    </p:set>
                                    <p:animEffect filter="strips(downRight)" transition="in">
                                      <p:cBhvr>
                                        <p:cTn id="10" dur="500"/>
                                        <p:tgtEl>
                                          <p:spTgt spid="613">
                                            <p:bg/>
                                          </p:spTgt>
                                        </p:tgtEl>
                                      </p:cBhvr>
                                    </p:animEffect>
                                  </p:childTnLst>
                                </p:cTn>
                              </p:par>
                              <p:par>
                                <p:cTn id="11" presetClass="entr" nodeType="withEffect" presetSubtype="6" presetID="18" grpId="2" fill="hold">
                                  <p:stCondLst>
                                    <p:cond delay="3000"/>
                                  </p:stCondLst>
                                  <p:iterate type="el" backwards="0">
                                    <p:tmAbs val="0"/>
                                  </p:iterate>
                                  <p:childTnLst>
                                    <p:set>
                                      <p:cBhvr>
                                        <p:cTn id="12" fill="hold"/>
                                        <p:tgtEl>
                                          <p:spTgt spid="613">
                                            <p:txEl>
                                              <p:pRg st="0" end="0"/>
                                            </p:txEl>
                                          </p:spTgt>
                                        </p:tgtEl>
                                        <p:attrNameLst>
                                          <p:attrName>style.visibility</p:attrName>
                                        </p:attrNameLst>
                                      </p:cBhvr>
                                      <p:to>
                                        <p:strVal val="visible"/>
                                      </p:to>
                                    </p:set>
                                    <p:animEffect filter="strips(downRight)" transition="in">
                                      <p:cBhvr>
                                        <p:cTn id="13" dur="500"/>
                                        <p:tgtEl>
                                          <p:spTgt spid="613">
                                            <p:txEl>
                                              <p:pRg st="0" end="0"/>
                                            </p:txEl>
                                          </p:spTgt>
                                        </p:tgtEl>
                                      </p:cBhvr>
                                    </p:animEffect>
                                  </p:childTnLst>
                                </p:cTn>
                              </p:par>
                            </p:childTnLst>
                          </p:cTn>
                        </p:par>
                        <p:par>
                          <p:cTn id="14" fill="hold">
                            <p:stCondLst>
                              <p:cond delay="140568395"/>
                            </p:stCondLst>
                            <p:childTnLst>
                              <p:par>
                                <p:cTn id="15" presetClass="entr" nodeType="afterEffect" presetSubtype="6" presetID="18" grpId="2" fill="hold">
                                  <p:stCondLst>
                                    <p:cond delay="35500"/>
                                  </p:stCondLst>
                                  <p:iterate type="el" backwards="0">
                                    <p:tmAbs val="0"/>
                                  </p:iterate>
                                  <p:childTnLst>
                                    <p:set>
                                      <p:cBhvr>
                                        <p:cTn id="16" fill="hold"/>
                                        <p:tgtEl>
                                          <p:spTgt spid="613">
                                            <p:txEl>
                                              <p:pRg st="1" end="1"/>
                                            </p:txEl>
                                          </p:spTgt>
                                        </p:tgtEl>
                                        <p:attrNameLst>
                                          <p:attrName>style.visibility</p:attrName>
                                        </p:attrNameLst>
                                      </p:cBhvr>
                                      <p:to>
                                        <p:strVal val="visible"/>
                                      </p:to>
                                    </p:set>
                                    <p:animEffect filter="strips(downRight)" transition="in">
                                      <p:cBhvr>
                                        <p:cTn id="17" dur="500"/>
                                        <p:tgtEl>
                                          <p:spTgt spid="613">
                                            <p:txEl>
                                              <p:pRg st="1" end="1"/>
                                            </p:txEl>
                                          </p:spTgt>
                                        </p:tgtEl>
                                      </p:cBhvr>
                                    </p:animEffect>
                                  </p:childTnLst>
                                </p:cTn>
                              </p:par>
                            </p:childTnLst>
                          </p:cTn>
                        </p:par>
                        <p:par>
                          <p:cTn id="18" fill="hold">
                            <p:stCondLst>
                              <p:cond delay="140604395"/>
                            </p:stCondLst>
                            <p:childTnLst>
                              <p:par>
                                <p:cTn id="19" presetClass="entr" nodeType="afterEffect" presetSubtype="6" presetID="18" grpId="2" fill="hold">
                                  <p:stCondLst>
                                    <p:cond delay="24000"/>
                                  </p:stCondLst>
                                  <p:iterate type="el" backwards="0">
                                    <p:tmAbs val="0"/>
                                  </p:iterate>
                                  <p:childTnLst>
                                    <p:set>
                                      <p:cBhvr>
                                        <p:cTn id="20" fill="hold"/>
                                        <p:tgtEl>
                                          <p:spTgt spid="613">
                                            <p:txEl>
                                              <p:pRg st="2" end="2"/>
                                            </p:txEl>
                                          </p:spTgt>
                                        </p:tgtEl>
                                        <p:attrNameLst>
                                          <p:attrName>style.visibility</p:attrName>
                                        </p:attrNameLst>
                                      </p:cBhvr>
                                      <p:to>
                                        <p:strVal val="visible"/>
                                      </p:to>
                                    </p:set>
                                    <p:animEffect filter="strips(downRight)" transition="in">
                                      <p:cBhvr>
                                        <p:cTn id="21" dur="500"/>
                                        <p:tgtEl>
                                          <p:spTgt spid="613">
                                            <p:txEl>
                                              <p:pRg st="2" end="2"/>
                                            </p:txEl>
                                          </p:spTgt>
                                        </p:tgtEl>
                                      </p:cBhvr>
                                    </p:animEffect>
                                  </p:childTnLst>
                                </p:cTn>
                              </p:par>
                            </p:childTnLst>
                          </p:cTn>
                        </p:par>
                        <p:par>
                          <p:cTn id="22" fill="hold">
                            <p:stCondLst>
                              <p:cond delay="140628895"/>
                            </p:stCondLst>
                            <p:childTnLst>
                              <p:par>
                                <p:cTn id="23" presetClass="entr" nodeType="afterEffect" presetSubtype="6" presetID="18" grpId="2" fill="hold">
                                  <p:stCondLst>
                                    <p:cond delay="43000"/>
                                  </p:stCondLst>
                                  <p:iterate type="el" backwards="0">
                                    <p:tmAbs val="0"/>
                                  </p:iterate>
                                  <p:childTnLst>
                                    <p:set>
                                      <p:cBhvr>
                                        <p:cTn id="24" fill="hold"/>
                                        <p:tgtEl>
                                          <p:spTgt spid="613">
                                            <p:txEl>
                                              <p:pRg st="3" end="3"/>
                                            </p:txEl>
                                          </p:spTgt>
                                        </p:tgtEl>
                                        <p:attrNameLst>
                                          <p:attrName>style.visibility</p:attrName>
                                        </p:attrNameLst>
                                      </p:cBhvr>
                                      <p:to>
                                        <p:strVal val="visible"/>
                                      </p:to>
                                    </p:set>
                                    <p:animEffect filter="strips(downRight)" transition="in">
                                      <p:cBhvr>
                                        <p:cTn id="25" dur="500"/>
                                        <p:tgtEl>
                                          <p:spTgt spid="613">
                                            <p:txEl>
                                              <p:pRg st="3" end="3"/>
                                            </p:txEl>
                                          </p:spTgt>
                                        </p:tgtEl>
                                      </p:cBhvr>
                                    </p:animEffect>
                                  </p:childTnLst>
                                </p:cTn>
                              </p:par>
                            </p:childTnLst>
                          </p:cTn>
                        </p:par>
                        <p:par>
                          <p:cTn id="26" fill="hold">
                            <p:stCondLst>
                              <p:cond delay="140672395"/>
                            </p:stCondLst>
                            <p:childTnLst>
                              <p:par>
                                <p:cTn id="27" presetClass="entr" nodeType="afterEffect" presetSubtype="6" presetID="18" grpId="2" fill="hold">
                                  <p:stCondLst>
                                    <p:cond delay="4750"/>
                                  </p:stCondLst>
                                  <p:iterate type="el" backwards="0">
                                    <p:tmAbs val="0"/>
                                  </p:iterate>
                                  <p:childTnLst>
                                    <p:set>
                                      <p:cBhvr>
                                        <p:cTn id="28" fill="hold"/>
                                        <p:tgtEl>
                                          <p:spTgt spid="613">
                                            <p:txEl>
                                              <p:pRg st="4" end="4"/>
                                            </p:txEl>
                                          </p:spTgt>
                                        </p:tgtEl>
                                        <p:attrNameLst>
                                          <p:attrName>style.visibility</p:attrName>
                                        </p:attrNameLst>
                                      </p:cBhvr>
                                      <p:to>
                                        <p:strVal val="visible"/>
                                      </p:to>
                                    </p:set>
                                    <p:animEffect filter="strips(downRight)" transition="in">
                                      <p:cBhvr>
                                        <p:cTn id="29" dur="500"/>
                                        <p:tgtEl>
                                          <p:spTgt spid="613">
                                            <p:txEl>
                                              <p:pRg st="4" end="4"/>
                                            </p:txEl>
                                          </p:spTgt>
                                        </p:tgtEl>
                                      </p:cBhvr>
                                    </p:animEffect>
                                  </p:childTnLst>
                                </p:cTn>
                              </p:par>
                            </p:childTnLst>
                          </p:cTn>
                        </p:par>
                        <p:par>
                          <p:cTn id="30" fill="hold">
                            <p:stCondLst>
                              <p:cond delay="140677645"/>
                            </p:stCondLst>
                            <p:childTnLst>
                              <p:par>
                                <p:cTn id="31" presetClass="entr" nodeType="afterEffect" presetSubtype="5" presetID="3" grpId="3" fill="hold">
                                  <p:stCondLst>
                                    <p:cond delay="20500"/>
                                  </p:stCondLst>
                                  <p:iterate type="el" backwards="0">
                                    <p:tmAbs val="0"/>
                                  </p:iterate>
                                  <p:childTnLst>
                                    <p:set>
                                      <p:cBhvr>
                                        <p:cTn id="32" fill="hold"/>
                                        <p:tgtEl>
                                          <p:spTgt spid="614"/>
                                        </p:tgtEl>
                                        <p:attrNameLst>
                                          <p:attrName>style.visibility</p:attrName>
                                        </p:attrNameLst>
                                      </p:cBhvr>
                                      <p:to>
                                        <p:strVal val="visible"/>
                                      </p:to>
                                    </p:set>
                                    <p:animEffect filter="blinds(vertical)" transition="in">
                                      <p:cBhvr>
                                        <p:cTn id="33" dur="5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4" fill="hold" display="0">
                  <p:stCondLst>
                    <p:cond delay="indefinite"/>
                  </p:stCondLst>
                </p:cTn>
                <p:tgtEl>
                  <p:spTgt spid="615"/>
                </p:tgtEl>
              </p:cMediaNode>
            </p:audio>
          </p:childTnLst>
        </p:cTn>
      </p:par>
    </p:tnLst>
    <p:bldLst>
      <p:bldP build="whole" bldLvl="1" animBg="1" rev="0" advAuto="0" spid="614" grpId="3"/>
      <p:bldP build="p" bldLvl="5" animBg="1" rev="0" advAuto="0" spid="613" grpId="2"/>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618" name="What are some things that are considered sin by one group of Christians but not by other groups?…"/>
          <p:cNvSpPr/>
          <p:nvPr/>
        </p:nvSpPr>
        <p:spPr>
          <a:xfrm>
            <a:off x="0" y="1964231"/>
            <a:ext cx="9601200" cy="48059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4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What are some things that are considered sin by one group of Christians but not by other groups?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4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smoking                                                                             drinking                                                                            dancing                                                                    caffeine</a:t>
            </a:r>
            <a:endParaRPr sz="3600">
              <a:solidFill>
                <a:srgbClr val="FFFF99"/>
              </a:solidFill>
            </a:endParaRP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3300"/>
                </a:solidFill>
                <a:effectLst>
                  <a:outerShdw sx="100000" sy="100000" kx="0" ky="0" algn="b" rotWithShape="0" blurRad="12700" dist="25400" dir="2700000">
                    <a:srgbClr val="000000"/>
                  </a:outerShdw>
                </a:effectLst>
                <a:latin typeface="Arial"/>
                <a:ea typeface="Arial"/>
                <a:cs typeface="Arial"/>
                <a:sym typeface="Arial"/>
              </a:defRPr>
            </a:pPr>
            <a:r>
              <a:t>What is the significance of the statement:                                        “your body is the Temple of the Holy Spirit.”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618">
                                            <p:bg/>
                                          </p:spTgt>
                                        </p:tgtEl>
                                        <p:attrNameLst>
                                          <p:attrName>style.visibility</p:attrName>
                                        </p:attrNameLst>
                                      </p:cBhvr>
                                      <p:to>
                                        <p:strVal val="visible"/>
                                      </p:to>
                                    </p:set>
                                    <p:anim calcmode="lin" valueType="num">
                                      <p:cBhvr>
                                        <p:cTn id="7" dur="500" fill="hold"/>
                                        <p:tgtEl>
                                          <p:spTgt spid="618">
                                            <p:bg/>
                                          </p:spTgt>
                                        </p:tgtEl>
                                        <p:attrNameLst>
                                          <p:attrName>ppt_w</p:attrName>
                                        </p:attrNameLst>
                                      </p:cBhvr>
                                      <p:tavLst>
                                        <p:tav tm="0" fmla="#ppt_w*sin(2.5*pi*$)">
                                          <p:val>
                                            <p:fltVal val="0"/>
                                          </p:val>
                                        </p:tav>
                                        <p:tav tm="100000">
                                          <p:val>
                                            <p:fltVal val="1"/>
                                          </p:val>
                                        </p:tav>
                                      </p:tavLst>
                                    </p:anim>
                                    <p:anim calcmode="lin" valueType="num">
                                      <p:cBhvr>
                                        <p:cTn id="8" dur="500" fill="hold"/>
                                        <p:tgtEl>
                                          <p:spTgt spid="618">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618">
                                            <p:txEl>
                                              <p:pRg st="0" end="0"/>
                                            </p:txEl>
                                          </p:spTgt>
                                        </p:tgtEl>
                                        <p:attrNameLst>
                                          <p:attrName>style.visibility</p:attrName>
                                        </p:attrNameLst>
                                      </p:cBhvr>
                                      <p:to>
                                        <p:strVal val="visible"/>
                                      </p:to>
                                    </p:set>
                                    <p:animEffect filter="fade" transition="in">
                                      <p:cBhvr>
                                        <p:cTn id="11" dur="500" fill="hold"/>
                                        <p:tgtEl>
                                          <p:spTgt spid="618">
                                            <p:txEl>
                                              <p:pRg st="0" end="0"/>
                                            </p:txEl>
                                          </p:spTgt>
                                        </p:tgtEl>
                                      </p:cBhvr>
                                    </p:animEffect>
                                    <p:anim calcmode="lin" valueType="num">
                                      <p:cBhvr>
                                        <p:cTn id="12" dur="500" fill="hold"/>
                                        <p:tgtEl>
                                          <p:spTgt spid="618">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6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618">
                                            <p:txEl>
                                              <p:pRg st="1" end="1"/>
                                            </p:txEl>
                                          </p:spTgt>
                                        </p:tgtEl>
                                        <p:attrNameLst>
                                          <p:attrName>style.visibility</p:attrName>
                                        </p:attrNameLst>
                                      </p:cBhvr>
                                      <p:to>
                                        <p:strVal val="visible"/>
                                      </p:to>
                                    </p:set>
                                    <p:animEffect filter="fade" transition="in">
                                      <p:cBhvr>
                                        <p:cTn id="18" dur="500" fill="hold"/>
                                        <p:tgtEl>
                                          <p:spTgt spid="618">
                                            <p:txEl>
                                              <p:pRg st="1" end="1"/>
                                            </p:txEl>
                                          </p:spTgt>
                                        </p:tgtEl>
                                      </p:cBhvr>
                                    </p:animEffect>
                                    <p:anim calcmode="lin" valueType="num">
                                      <p:cBhvr>
                                        <p:cTn id="19" dur="500" fill="hold"/>
                                        <p:tgtEl>
                                          <p:spTgt spid="618">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6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618">
                                            <p:txEl>
                                              <p:pRg st="2" end="2"/>
                                            </p:txEl>
                                          </p:spTgt>
                                        </p:tgtEl>
                                        <p:attrNameLst>
                                          <p:attrName>style.visibility</p:attrName>
                                        </p:attrNameLst>
                                      </p:cBhvr>
                                      <p:to>
                                        <p:strVal val="visible"/>
                                      </p:to>
                                    </p:set>
                                    <p:animEffect filter="fade" transition="in">
                                      <p:cBhvr>
                                        <p:cTn id="25" dur="500" fill="hold"/>
                                        <p:tgtEl>
                                          <p:spTgt spid="618">
                                            <p:txEl>
                                              <p:pRg st="2" end="2"/>
                                            </p:txEl>
                                          </p:spTgt>
                                        </p:tgtEl>
                                      </p:cBhvr>
                                    </p:animEffect>
                                    <p:anim calcmode="lin" valueType="num">
                                      <p:cBhvr>
                                        <p:cTn id="26" dur="500" fill="hold"/>
                                        <p:tgtEl>
                                          <p:spTgt spid="618">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618">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8"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2" name="tabernacle.jpeg" descr="tabernacle.jpeg"/>
          <p:cNvPicPr>
            <a:picLocks noChangeAspect="1"/>
          </p:cNvPicPr>
          <p:nvPr/>
        </p:nvPicPr>
        <p:blipFill>
          <a:blip r:embed="rId2">
            <a:extLst/>
          </a:blip>
          <a:stretch>
            <a:fillRect/>
          </a:stretch>
        </p:blipFill>
        <p:spPr>
          <a:xfrm>
            <a:off x="0" y="0"/>
            <a:ext cx="9601200" cy="7499350"/>
          </a:xfrm>
          <a:prstGeom prst="rect">
            <a:avLst/>
          </a:prstGeom>
          <a:ln w="12700">
            <a:miter lim="400000"/>
          </a:ln>
          <a:effectLst>
            <a:outerShdw sx="100000" sy="100000" kx="0" ky="0" algn="b" rotWithShape="0" blurRad="63500" dist="35921" dir="2700000">
              <a:srgbClr val="FFFFFF"/>
            </a:outerShdw>
          </a:effectLst>
        </p:spPr>
      </p:pic>
      <p:sp>
        <p:nvSpPr>
          <p:cNvPr id="623" name="The Tabernacle"/>
          <p:cNvSpPr txBox="1"/>
          <p:nvPr/>
        </p:nvSpPr>
        <p:spPr>
          <a:xfrm>
            <a:off x="-28576" y="348344"/>
            <a:ext cx="4718052" cy="357412"/>
          </a:xfrm>
          <a:prstGeom prst="rect">
            <a:avLst/>
          </a:prstGeom>
          <a:ln w="12700">
            <a:miter lim="400000"/>
          </a:ln>
          <a:effectLst>
            <a:outerShdw sx="100000" sy="100000" kx="0" ky="0" algn="b" rotWithShape="0" blurRad="63500" dist="35921" dir="2700000">
              <a:srgbClr val="FFFFFF"/>
            </a:outerShdw>
          </a:effectLst>
          <a:extLst>
            <a:ext uri="{C572A759-6A51-4108-AA02-DFA0A04FC94B}">
              <ma14:wrappingTextBoxFlag xmlns:ma14="http://schemas.microsoft.com/office/mac/drawingml/2011/main" val="1"/>
            </a:ext>
          </a:extLst>
        </p:spPr>
        <p:txBody>
          <a:bodyPr lIns="49094" tIns="49094" rIns="49094" bIns="49094" anchor="ctr">
            <a:spAutoFit/>
          </a:bodyPr>
          <a:lstStyle>
            <a:lvl1pPr algn="l" defTabSz="1039812">
              <a:spcBef>
                <a:spcPts val="0"/>
              </a:spcBef>
              <a:defRPr b="0" sz="1800">
                <a:solidFill>
                  <a:schemeClr val="accent2"/>
                </a:solidFill>
                <a:latin typeface="Arial"/>
                <a:ea typeface="Arial"/>
                <a:cs typeface="Arial"/>
                <a:sym typeface="Arial"/>
              </a:defRPr>
            </a:lvl1pPr>
          </a:lstStyle>
          <a:p>
            <a:pPr/>
            <a:r>
              <a:t>The Tabernacle</a:t>
            </a:r>
          </a:p>
        </p:txBody>
      </p:sp>
      <p:sp>
        <p:nvSpPr>
          <p:cNvPr id="624" name="Outer Court"/>
          <p:cNvSpPr txBox="1"/>
          <p:nvPr/>
        </p:nvSpPr>
        <p:spPr>
          <a:xfrm>
            <a:off x="4210050" y="4497387"/>
            <a:ext cx="2990850" cy="351100"/>
          </a:xfrm>
          <a:prstGeom prst="rect">
            <a:avLst/>
          </a:prstGeom>
          <a:ln w="12700">
            <a:miter lim="400000"/>
          </a:ln>
          <a:effectLst>
            <a:outerShdw sx="100000" sy="100000" kx="0" ky="0" algn="b" rotWithShape="0" blurRad="63500" dist="35921" dir="2700000">
              <a:srgbClr val="FFFFFF"/>
            </a:outerShdw>
          </a:effectLst>
          <a:extLst>
            <a:ext uri="{C572A759-6A51-4108-AA02-DFA0A04FC94B}">
              <ma14:wrappingTextBoxFlag xmlns:ma14="http://schemas.microsoft.com/office/mac/drawingml/2011/main" val="1"/>
            </a:ext>
          </a:extLst>
        </p:spPr>
        <p:txBody>
          <a:bodyPr lIns="45938" tIns="45938" rIns="45938" bIns="45938">
            <a:spAutoFit/>
          </a:bodyPr>
          <a:lstStyle>
            <a:lvl1pPr algn="l" defTabSz="914400">
              <a:spcBef>
                <a:spcPts val="1000"/>
              </a:spcBef>
              <a:defRPr b="0" sz="1800">
                <a:solidFill>
                  <a:schemeClr val="accent2"/>
                </a:solidFill>
                <a:latin typeface="Arial"/>
                <a:ea typeface="Arial"/>
                <a:cs typeface="Arial"/>
                <a:sym typeface="Arial"/>
              </a:defRPr>
            </a:lvl1pPr>
          </a:lstStyle>
          <a:p>
            <a:pPr/>
            <a:r>
              <a:t>Outer Court</a:t>
            </a:r>
          </a:p>
        </p:txBody>
      </p:sp>
      <p:sp>
        <p:nvSpPr>
          <p:cNvPr id="625" name="Holy…"/>
          <p:cNvSpPr txBox="1"/>
          <p:nvPr/>
        </p:nvSpPr>
        <p:spPr>
          <a:xfrm>
            <a:off x="7648575" y="285750"/>
            <a:ext cx="1876425" cy="884500"/>
          </a:xfrm>
          <a:prstGeom prst="rect">
            <a:avLst/>
          </a:prstGeom>
          <a:ln w="12700">
            <a:miter lim="400000"/>
          </a:ln>
          <a:effectLst>
            <a:outerShdw sx="100000" sy="100000" kx="0" ky="0" algn="b" rotWithShape="0" blurRad="63500" dist="35921" dir="2700000">
              <a:srgbClr val="FFFFFF"/>
            </a:outerShdw>
          </a:effectLst>
          <a:extLst>
            <a:ext uri="{C572A759-6A51-4108-AA02-DFA0A04FC94B}">
              <ma14:wrappingTextBoxFlag xmlns:ma14="http://schemas.microsoft.com/office/mac/drawingml/2011/main" val="1"/>
            </a:ext>
          </a:extLst>
        </p:spPr>
        <p:txBody>
          <a:bodyPr lIns="45938" tIns="45938" rIns="45938" bIns="45938">
            <a:spAutoFit/>
          </a:bodyPr>
          <a:lstStyle/>
          <a:p>
            <a:pPr algn="l" defTabSz="914400">
              <a:spcBef>
                <a:spcPts val="0"/>
              </a:spcBef>
              <a:defRPr b="0" sz="1800">
                <a:solidFill>
                  <a:schemeClr val="accent2"/>
                </a:solidFill>
                <a:latin typeface="Arial"/>
                <a:ea typeface="Arial"/>
                <a:cs typeface="Arial"/>
                <a:sym typeface="Arial"/>
              </a:defRPr>
            </a:pPr>
            <a:r>
              <a:t>Holy</a:t>
            </a:r>
          </a:p>
          <a:p>
            <a:pPr algn="l" defTabSz="914400">
              <a:spcBef>
                <a:spcPts val="0"/>
              </a:spcBef>
              <a:defRPr b="0" sz="1800">
                <a:solidFill>
                  <a:schemeClr val="accent2"/>
                </a:solidFill>
                <a:latin typeface="Arial"/>
                <a:ea typeface="Arial"/>
                <a:cs typeface="Arial"/>
                <a:sym typeface="Arial"/>
              </a:defRPr>
            </a:pPr>
            <a:r>
              <a:t> of</a:t>
            </a:r>
          </a:p>
          <a:p>
            <a:pPr algn="l" defTabSz="914400">
              <a:spcBef>
                <a:spcPts val="0"/>
              </a:spcBef>
              <a:defRPr b="0" sz="1800">
                <a:solidFill>
                  <a:schemeClr val="accent2"/>
                </a:solidFill>
                <a:latin typeface="Arial"/>
                <a:ea typeface="Arial"/>
                <a:cs typeface="Arial"/>
                <a:sym typeface="Arial"/>
              </a:defRPr>
            </a:pPr>
            <a:r>
              <a:t> Holies</a:t>
            </a:r>
          </a:p>
        </p:txBody>
      </p:sp>
      <p:sp>
        <p:nvSpPr>
          <p:cNvPr id="626" name="Line"/>
          <p:cNvSpPr/>
          <p:nvPr/>
        </p:nvSpPr>
        <p:spPr>
          <a:xfrm flipH="1">
            <a:off x="7486650" y="1163637"/>
            <a:ext cx="800101" cy="19051"/>
          </a:xfrm>
          <a:prstGeom prst="line">
            <a:avLst/>
          </a:prstGeom>
          <a:ln w="88900">
            <a:solidFill>
              <a:srgbClr val="000080"/>
            </a:solidFill>
            <a:tailEnd type="triangle"/>
          </a:ln>
        </p:spPr>
        <p:txBody>
          <a:bodyPr lIns="45719" rIns="45719"/>
          <a:lstStyle/>
          <a:p>
            <a:pPr/>
          </a:p>
        </p:txBody>
      </p:sp>
      <p:sp>
        <p:nvSpPr>
          <p:cNvPr id="627" name="My body, the temple of the H.S.:  body = outer tent;  mind = outer court      .                                                    soul = Holy Place; spirit = Holy of Holies"/>
          <p:cNvSpPr/>
          <p:nvPr/>
        </p:nvSpPr>
        <p:spPr>
          <a:xfrm>
            <a:off x="685800" y="6385068"/>
            <a:ext cx="8039100" cy="658526"/>
          </a:xfrm>
          <a:prstGeom prst="rect">
            <a:avLst/>
          </a:prstGeom>
          <a:solidFill>
            <a:srgbClr val="FFFFFF"/>
          </a:solidFill>
          <a:ln>
            <a:solidFill>
              <a:srgbClr val="808080"/>
            </a:solidFill>
          </a:ln>
          <a:effectLst>
            <a:outerShdw sx="100000" sy="100000" kx="0" ky="0" algn="b" rotWithShape="0" blurRad="63500" dist="35921" dir="2700000">
              <a:srgbClr val="251E30"/>
            </a:outerShdw>
          </a:effectLst>
          <a:extLst>
            <a:ext uri="{C572A759-6A51-4108-AA02-DFA0A04FC94B}">
              <ma14:wrappingTextBoxFlag xmlns:ma14="http://schemas.microsoft.com/office/mac/drawingml/2011/main" val="1"/>
            </a:ext>
          </a:extLst>
        </p:spPr>
        <p:txBody>
          <a:bodyPr lIns="49047" tIns="49047" rIns="49047" bIns="49047" anchor="ctr">
            <a:spAutoFit/>
          </a:bodyPr>
          <a:lstStyle>
            <a:lvl1pPr algn="l" defTabSz="1039812">
              <a:spcBef>
                <a:spcPts val="1000"/>
              </a:spcBef>
              <a:defRPr b="0" sz="1900">
                <a:solidFill>
                  <a:schemeClr val="accent2"/>
                </a:solidFill>
                <a:effectLst>
                  <a:outerShdw sx="100000" sy="100000" kx="0" ky="0" algn="b" rotWithShape="0" blurRad="12700" dist="25400" dir="2700000">
                    <a:srgbClr val="DDDDDD"/>
                  </a:outerShdw>
                </a:effectLst>
                <a:latin typeface="Arial"/>
                <a:ea typeface="Arial"/>
                <a:cs typeface="Arial"/>
                <a:sym typeface="Arial"/>
              </a:defRPr>
            </a:lvl1pPr>
          </a:lstStyle>
          <a:p>
            <a:pPr/>
            <a:r>
              <a:t>My body, the temple of the H.S.:  body = outer tent;  mind = outer court      .                                                    soul = Holy Place; spirit = Holy of Holies</a:t>
            </a:r>
          </a:p>
        </p:txBody>
      </p:sp>
      <p:sp>
        <p:nvSpPr>
          <p:cNvPr id="628" name="Holy Place"/>
          <p:cNvSpPr txBox="1"/>
          <p:nvPr/>
        </p:nvSpPr>
        <p:spPr>
          <a:xfrm>
            <a:off x="2676525" y="1790700"/>
            <a:ext cx="1876425" cy="351100"/>
          </a:xfrm>
          <a:prstGeom prst="rect">
            <a:avLst/>
          </a:prstGeom>
          <a:ln w="12700">
            <a:miter lim="400000"/>
          </a:ln>
          <a:effectLst>
            <a:outerShdw sx="100000" sy="100000" kx="0" ky="0" algn="b" rotWithShape="0" blurRad="63500" dist="35921" dir="2700000">
              <a:srgbClr val="FFFFFF"/>
            </a:outerShdw>
          </a:effectLst>
          <a:extLst>
            <a:ext uri="{C572A759-6A51-4108-AA02-DFA0A04FC94B}">
              <ma14:wrappingTextBoxFlag xmlns:ma14="http://schemas.microsoft.com/office/mac/drawingml/2011/main" val="1"/>
            </a:ext>
          </a:extLst>
        </p:spPr>
        <p:txBody>
          <a:bodyPr lIns="45938" tIns="45938" rIns="45938" bIns="45938">
            <a:spAutoFit/>
          </a:bodyPr>
          <a:lstStyle>
            <a:lvl1pPr algn="l" defTabSz="914400">
              <a:spcBef>
                <a:spcPts val="0"/>
              </a:spcBef>
              <a:defRPr b="0" sz="1800">
                <a:solidFill>
                  <a:schemeClr val="accent2"/>
                </a:solidFill>
                <a:latin typeface="Arial"/>
                <a:ea typeface="Arial"/>
                <a:cs typeface="Arial"/>
                <a:sym typeface="Arial"/>
              </a:defRPr>
            </a:lvl1pPr>
          </a:lstStyle>
          <a:p>
            <a:pPr/>
            <a:r>
              <a:t>Holy Place</a:t>
            </a:r>
          </a:p>
        </p:txBody>
      </p:sp>
      <p:sp>
        <p:nvSpPr>
          <p:cNvPr id="629" name="Line"/>
          <p:cNvSpPr/>
          <p:nvPr/>
        </p:nvSpPr>
        <p:spPr>
          <a:xfrm flipV="1">
            <a:off x="4267200" y="2171699"/>
            <a:ext cx="628651" cy="266702"/>
          </a:xfrm>
          <a:prstGeom prst="line">
            <a:avLst/>
          </a:prstGeom>
          <a:ln w="88900">
            <a:solidFill>
              <a:srgbClr val="000080"/>
            </a:solidFill>
            <a:tailEnd type="triangle"/>
          </a:ln>
        </p:spPr>
        <p:txBody>
          <a:bodyPr lIns="45719" rIns="45719"/>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24"/>
                                        </p:tgtEl>
                                        <p:attrNameLst>
                                          <p:attrName>style.visibility</p:attrName>
                                        </p:attrNameLst>
                                      </p:cBhvr>
                                      <p:to>
                                        <p:strVal val="visible"/>
                                      </p:to>
                                    </p:set>
                                    <p:animEffect filter="dissolve" transition="in">
                                      <p:cBhvr>
                                        <p:cTn id="7" dur="500"/>
                                        <p:tgtEl>
                                          <p:spTgt spid="62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28"/>
                                        </p:tgtEl>
                                        <p:attrNameLst>
                                          <p:attrName>style.visibility</p:attrName>
                                        </p:attrNameLst>
                                      </p:cBhvr>
                                      <p:to>
                                        <p:strVal val="visible"/>
                                      </p:to>
                                    </p:set>
                                    <p:animEffect filter="dissolve" transition="in">
                                      <p:cBhvr>
                                        <p:cTn id="12" dur="500"/>
                                        <p:tgtEl>
                                          <p:spTgt spid="628"/>
                                        </p:tgtEl>
                                      </p:cBhvr>
                                    </p:animEffect>
                                  </p:childTnLst>
                                </p:cTn>
                              </p:par>
                            </p:childTnLst>
                          </p:cTn>
                        </p:par>
                        <p:par>
                          <p:cTn id="13" fill="hold">
                            <p:stCondLst>
                              <p:cond delay="500"/>
                            </p:stCondLst>
                            <p:childTnLst>
                              <p:par>
                                <p:cTn id="14" presetClass="entr" nodeType="afterEffect" presetSubtype="8" presetID="22" grpId="3" fill="hold">
                                  <p:stCondLst>
                                    <p:cond delay="0"/>
                                  </p:stCondLst>
                                  <p:iterate type="el" backwards="0">
                                    <p:tmAbs val="0"/>
                                  </p:iterate>
                                  <p:childTnLst>
                                    <p:set>
                                      <p:cBhvr>
                                        <p:cTn id="15" fill="hold"/>
                                        <p:tgtEl>
                                          <p:spTgt spid="629"/>
                                        </p:tgtEl>
                                        <p:attrNameLst>
                                          <p:attrName>style.visibility</p:attrName>
                                        </p:attrNameLst>
                                      </p:cBhvr>
                                      <p:to>
                                        <p:strVal val="visible"/>
                                      </p:to>
                                    </p:set>
                                    <p:animEffect filter="wipe(left)" transition="in">
                                      <p:cBhvr>
                                        <p:cTn id="16" dur="500"/>
                                        <p:tgtEl>
                                          <p:spTgt spid="629"/>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625"/>
                                        </p:tgtEl>
                                        <p:attrNameLst>
                                          <p:attrName>style.visibility</p:attrName>
                                        </p:attrNameLst>
                                      </p:cBhvr>
                                      <p:to>
                                        <p:strVal val="visible"/>
                                      </p:to>
                                    </p:set>
                                    <p:animEffect filter="dissolve" transition="in">
                                      <p:cBhvr>
                                        <p:cTn id="21" dur="500"/>
                                        <p:tgtEl>
                                          <p:spTgt spid="625"/>
                                        </p:tgtEl>
                                      </p:cBhvr>
                                    </p:animEffect>
                                  </p:childTnLst>
                                </p:cTn>
                              </p:par>
                            </p:childTnLst>
                          </p:cTn>
                        </p:par>
                        <p:par>
                          <p:cTn id="22" fill="hold">
                            <p:stCondLst>
                              <p:cond delay="500"/>
                            </p:stCondLst>
                            <p:childTnLst>
                              <p:par>
                                <p:cTn id="23" presetClass="entr" nodeType="afterEffect" presetSubtype="2" presetID="22" grpId="5" fill="hold">
                                  <p:stCondLst>
                                    <p:cond delay="0"/>
                                  </p:stCondLst>
                                  <p:iterate type="el" backwards="0">
                                    <p:tmAbs val="0"/>
                                  </p:iterate>
                                  <p:childTnLst>
                                    <p:set>
                                      <p:cBhvr>
                                        <p:cTn id="24" fill="hold"/>
                                        <p:tgtEl>
                                          <p:spTgt spid="626"/>
                                        </p:tgtEl>
                                        <p:attrNameLst>
                                          <p:attrName>style.visibility</p:attrName>
                                        </p:attrNameLst>
                                      </p:cBhvr>
                                      <p:to>
                                        <p:strVal val="visible"/>
                                      </p:to>
                                    </p:set>
                                    <p:animEffect filter="wipe(right)" transition="in">
                                      <p:cBhvr>
                                        <p:cTn id="25" dur="500"/>
                                        <p:tgtEl>
                                          <p:spTgt spid="626"/>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4" grpId="6" fill="hold">
                                  <p:stCondLst>
                                    <p:cond delay="0"/>
                                  </p:stCondLst>
                                  <p:iterate type="el" backwards="0">
                                    <p:tmAbs val="0"/>
                                  </p:iterate>
                                  <p:childTnLst>
                                    <p:set>
                                      <p:cBhvr>
                                        <p:cTn id="29" fill="hold"/>
                                        <p:tgtEl>
                                          <p:spTgt spid="627"/>
                                        </p:tgtEl>
                                        <p:attrNameLst>
                                          <p:attrName>style.visibility</p:attrName>
                                        </p:attrNameLst>
                                      </p:cBhvr>
                                      <p:to>
                                        <p:strVal val="visible"/>
                                      </p:to>
                                    </p:set>
                                    <p:animEffect filter="box(in)" transition="in">
                                      <p:cBhvr>
                                        <p:cTn id="30" dur="500"/>
                                        <p:tgtEl>
                                          <p:spTgt spid="6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8" grpId="2"/>
      <p:bldP build="whole" bldLvl="1" animBg="1" rev="0" advAuto="0" spid="624" grpId="1"/>
      <p:bldP build="whole" bldLvl="1" animBg="1" rev="0" advAuto="0" spid="629" grpId="3"/>
      <p:bldP build="whole" bldLvl="1" animBg="1" rev="0" advAuto="0" spid="625" grpId="4"/>
      <p:bldP build="whole" bldLvl="1" animBg="1" rev="0" advAuto="0" spid="626" grpId="5"/>
      <p:bldP build="whole" bldLvl="1" animBg="1" rev="0" advAuto="0" spid="627" grpId="6"/>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Questions"/>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Questions</a:t>
            </a:r>
          </a:p>
        </p:txBody>
      </p:sp>
      <p:sp>
        <p:nvSpPr>
          <p:cNvPr id="632" name="What is going on in your Holy of Holies?…"/>
          <p:cNvSpPr/>
          <p:nvPr/>
        </p:nvSpPr>
        <p:spPr>
          <a:xfrm>
            <a:off x="0" y="2650031"/>
            <a:ext cx="9601200" cy="3434363"/>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6BB2B"/>
                </a:solidFill>
                <a:effectLst>
                  <a:outerShdw sx="100000" sy="100000" kx="0" ky="0" algn="b" rotWithShape="0" blurRad="12700" dist="25400" dir="2700000">
                    <a:srgbClr val="FFFFFF"/>
                  </a:outerShdw>
                </a:effectLst>
                <a:latin typeface="Arial"/>
                <a:ea typeface="Arial"/>
                <a:cs typeface="Arial"/>
                <a:sym typeface="Arial"/>
              </a:defRPr>
            </a:pPr>
            <a:r>
              <a:t>What is going on in your Holy of Holies?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CCCCFF"/>
                </a:solidFill>
                <a:effectLst>
                  <a:outerShdw sx="100000" sy="100000" kx="0" ky="0" algn="b" rotWithShape="0" blurRad="12700" dist="25400" dir="2700000">
                    <a:srgbClr val="000000"/>
                  </a:outerShdw>
                </a:effectLst>
                <a:latin typeface="Arial"/>
                <a:ea typeface="Arial"/>
                <a:cs typeface="Arial"/>
                <a:sym typeface="Arial"/>
              </a:defRPr>
            </a:pPr>
            <a:r>
              <a:t>What is your motive for making choices?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99FF33"/>
                </a:solidFill>
                <a:effectLst>
                  <a:outerShdw sx="100000" sy="100000" kx="0" ky="0" algn="b" rotWithShape="0" blurRad="12700" dist="25400" dir="2700000">
                    <a:srgbClr val="000000"/>
                  </a:outerShdw>
                </a:effectLst>
                <a:latin typeface="Arial"/>
                <a:ea typeface="Arial"/>
                <a:cs typeface="Arial"/>
                <a:sym typeface="Arial"/>
              </a:defRPr>
            </a:pPr>
            <a:r>
              <a:t>Is your current “expression” consistent with an intimate relationship with God which is characterized by death to self (sacrifice)?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632">
                                            <p:bg/>
                                          </p:spTgt>
                                        </p:tgtEl>
                                        <p:attrNameLst>
                                          <p:attrName>style.visibility</p:attrName>
                                        </p:attrNameLst>
                                      </p:cBhvr>
                                      <p:to>
                                        <p:strVal val="visible"/>
                                      </p:to>
                                    </p:set>
                                    <p:anim calcmode="lin" valueType="num">
                                      <p:cBhvr>
                                        <p:cTn id="7" dur="500" fill="hold"/>
                                        <p:tgtEl>
                                          <p:spTgt spid="632">
                                            <p:bg/>
                                          </p:spTgt>
                                        </p:tgtEl>
                                        <p:attrNameLst>
                                          <p:attrName>ppt_w</p:attrName>
                                        </p:attrNameLst>
                                      </p:cBhvr>
                                      <p:tavLst>
                                        <p:tav tm="0" fmla="#ppt_w*sin(2.5*pi*$)">
                                          <p:val>
                                            <p:fltVal val="0"/>
                                          </p:val>
                                        </p:tav>
                                        <p:tav tm="100000">
                                          <p:val>
                                            <p:fltVal val="1"/>
                                          </p:val>
                                        </p:tav>
                                      </p:tavLst>
                                    </p:anim>
                                    <p:anim calcmode="lin" valueType="num">
                                      <p:cBhvr>
                                        <p:cTn id="8" dur="500" fill="hold"/>
                                        <p:tgtEl>
                                          <p:spTgt spid="632">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632">
                                            <p:txEl>
                                              <p:pRg st="0" end="0"/>
                                            </p:txEl>
                                          </p:spTgt>
                                        </p:tgtEl>
                                        <p:attrNameLst>
                                          <p:attrName>style.visibility</p:attrName>
                                        </p:attrNameLst>
                                      </p:cBhvr>
                                      <p:to>
                                        <p:strVal val="visible"/>
                                      </p:to>
                                    </p:set>
                                    <p:animEffect filter="fade" transition="in">
                                      <p:cBhvr>
                                        <p:cTn id="11" dur="500" fill="hold"/>
                                        <p:tgtEl>
                                          <p:spTgt spid="632">
                                            <p:txEl>
                                              <p:pRg st="0" end="0"/>
                                            </p:txEl>
                                          </p:spTgt>
                                        </p:tgtEl>
                                      </p:cBhvr>
                                    </p:animEffect>
                                    <p:anim calcmode="lin" valueType="num">
                                      <p:cBhvr>
                                        <p:cTn id="12" dur="500" fill="hold"/>
                                        <p:tgtEl>
                                          <p:spTgt spid="632">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63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632">
                                            <p:txEl>
                                              <p:pRg st="1" end="1"/>
                                            </p:txEl>
                                          </p:spTgt>
                                        </p:tgtEl>
                                        <p:attrNameLst>
                                          <p:attrName>style.visibility</p:attrName>
                                        </p:attrNameLst>
                                      </p:cBhvr>
                                      <p:to>
                                        <p:strVal val="visible"/>
                                      </p:to>
                                    </p:set>
                                    <p:animEffect filter="fade" transition="in">
                                      <p:cBhvr>
                                        <p:cTn id="18" dur="500" fill="hold"/>
                                        <p:tgtEl>
                                          <p:spTgt spid="632">
                                            <p:txEl>
                                              <p:pRg st="1" end="1"/>
                                            </p:txEl>
                                          </p:spTgt>
                                        </p:tgtEl>
                                      </p:cBhvr>
                                    </p:animEffect>
                                    <p:anim calcmode="lin" valueType="num">
                                      <p:cBhvr>
                                        <p:cTn id="19" dur="500" fill="hold"/>
                                        <p:tgtEl>
                                          <p:spTgt spid="632">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63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632">
                                            <p:txEl>
                                              <p:pRg st="2" end="2"/>
                                            </p:txEl>
                                          </p:spTgt>
                                        </p:tgtEl>
                                        <p:attrNameLst>
                                          <p:attrName>style.visibility</p:attrName>
                                        </p:attrNameLst>
                                      </p:cBhvr>
                                      <p:to>
                                        <p:strVal val="visible"/>
                                      </p:to>
                                    </p:set>
                                    <p:animEffect filter="fade" transition="in">
                                      <p:cBhvr>
                                        <p:cTn id="25" dur="500" fill="hold"/>
                                        <p:tgtEl>
                                          <p:spTgt spid="632">
                                            <p:txEl>
                                              <p:pRg st="2" end="2"/>
                                            </p:txEl>
                                          </p:spTgt>
                                        </p:tgtEl>
                                      </p:cBhvr>
                                    </p:animEffect>
                                    <p:anim calcmode="lin" valueType="num">
                                      <p:cBhvr>
                                        <p:cTn id="26" dur="500" fill="hold"/>
                                        <p:tgtEl>
                                          <p:spTgt spid="632">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63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2"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The GOOD NEWS of the Gospel!"/>
          <p:cNvSpPr txBox="1"/>
          <p:nvPr/>
        </p:nvSpPr>
        <p:spPr>
          <a:xfrm>
            <a:off x="0" y="-92245"/>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u="sng">
                <a:solidFill>
                  <a:srgbClr val="FFFFFF"/>
                </a:solidFill>
                <a:latin typeface="Arial"/>
                <a:ea typeface="Arial"/>
                <a:cs typeface="Arial"/>
                <a:sym typeface="Arial"/>
              </a:defRPr>
            </a:lvl1pPr>
          </a:lstStyle>
          <a:p>
            <a:pPr/>
            <a:r>
              <a:t>The GOOD NEWS of the Gospel!</a:t>
            </a:r>
          </a:p>
        </p:txBody>
      </p:sp>
      <p:sp>
        <p:nvSpPr>
          <p:cNvPr id="637" name="(importance of this issue of circumcision)"/>
          <p:cNvSpPr txBox="1"/>
          <p:nvPr/>
        </p:nvSpPr>
        <p:spPr>
          <a:xfrm>
            <a:off x="0" y="533987"/>
            <a:ext cx="9601200" cy="616364"/>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3600">
                <a:solidFill>
                  <a:srgbClr val="C5000B"/>
                </a:solidFill>
                <a:latin typeface="Arial"/>
                <a:ea typeface="Arial"/>
                <a:cs typeface="Arial"/>
                <a:sym typeface="Arial"/>
              </a:defRPr>
            </a:lvl1pPr>
          </a:lstStyle>
          <a:p>
            <a:pPr/>
            <a:r>
              <a:t>(importance of this issue of circumcision)</a:t>
            </a:r>
          </a:p>
        </p:txBody>
      </p:sp>
      <p:sp>
        <p:nvSpPr>
          <p:cNvPr id="638" name="sign of the old covenant…"/>
          <p:cNvSpPr/>
          <p:nvPr/>
        </p:nvSpPr>
        <p:spPr>
          <a:xfrm>
            <a:off x="0" y="2181036"/>
            <a:ext cx="9601200" cy="3810378"/>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sign of the old covenant</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given to abraham &amp; jews</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66FFFF"/>
                </a:solidFill>
                <a:effectLst>
                  <a:outerShdw sx="100000" sy="100000" kx="0" ky="0" algn="b" rotWithShape="0" blurRad="12700" dist="25400" dir="2700000">
                    <a:srgbClr val="000000"/>
                  </a:outerShdw>
                </a:effectLst>
                <a:latin typeface="Arial"/>
                <a:ea typeface="Arial"/>
                <a:cs typeface="Arial"/>
                <a:sym typeface="Arial"/>
              </a:defRPr>
            </a:pPr>
            <a:r>
              <a:t>“God said”</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8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twisting God’s Word (words)</a:t>
            </a:r>
          </a:p>
        </p:txBody>
      </p:sp>
      <p:sp>
        <p:nvSpPr>
          <p:cNvPr id="639" name="NEXT SLIDE"/>
          <p:cNvSpPr txBox="1"/>
          <p:nvPr/>
        </p:nvSpPr>
        <p:spPr>
          <a:xfrm>
            <a:off x="5715000" y="6919912"/>
            <a:ext cx="2819400" cy="350468"/>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lgn="l" defTabSz="914400">
              <a:spcBef>
                <a:spcPts val="1000"/>
              </a:spcBef>
              <a:defRPr b="0" sz="1800">
                <a:solidFill>
                  <a:srgbClr val="66FFFF"/>
                </a:solidFill>
                <a:latin typeface="Arial"/>
                <a:ea typeface="Arial"/>
                <a:cs typeface="Arial"/>
                <a:sym typeface="Arial"/>
              </a:defRPr>
            </a:lvl1pPr>
          </a:lstStyle>
          <a:p>
            <a:pPr/>
            <a:r>
              <a:t>NEXT SLIDE</a:t>
            </a:r>
          </a:p>
        </p:txBody>
      </p:sp>
      <p:pic>
        <p:nvPicPr>
          <p:cNvPr id="640" name="RELIFE wright NO OTHER GOSPEL - GALATIANS 211S sermon_-34.mp3" descr="RELIFE wright NO OTHER GOSPEL - GALATIANS 211S sermon_-34.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800600" y="37465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4011428" fill="hold"/>
                                        <p:tgtEl>
                                          <p:spTgt spid="640"/>
                                        </p:tgtEl>
                                      </p:cBhvr>
                                    </p:cmd>
                                  </p:childTnLst>
                                </p:cTn>
                              </p:par>
                            </p:childTnLst>
                          </p:cTn>
                        </p:par>
                        <p:par>
                          <p:cTn id="7" fill="hold">
                            <p:stCondLst>
                              <p:cond delay="34011428"/>
                            </p:stCondLst>
                            <p:childTnLst>
                              <p:par>
                                <p:cTn id="8" presetClass="entr" nodeType="afterEffect" presetSubtype="6" presetID="18" grpId="2" fill="hold">
                                  <p:stCondLst>
                                    <p:cond delay="7000"/>
                                  </p:stCondLst>
                                  <p:iterate type="el" backwards="0">
                                    <p:tmAbs val="0"/>
                                  </p:iterate>
                                  <p:childTnLst>
                                    <p:set>
                                      <p:cBhvr>
                                        <p:cTn id="9" fill="hold"/>
                                        <p:tgtEl>
                                          <p:spTgt spid="638">
                                            <p:bg/>
                                          </p:spTgt>
                                        </p:tgtEl>
                                        <p:attrNameLst>
                                          <p:attrName>style.visibility</p:attrName>
                                        </p:attrNameLst>
                                      </p:cBhvr>
                                      <p:to>
                                        <p:strVal val="visible"/>
                                      </p:to>
                                    </p:set>
                                    <p:animEffect filter="strips(downRight)" transition="in">
                                      <p:cBhvr>
                                        <p:cTn id="10" dur="500"/>
                                        <p:tgtEl>
                                          <p:spTgt spid="638">
                                            <p:bg/>
                                          </p:spTgt>
                                        </p:tgtEl>
                                      </p:cBhvr>
                                    </p:animEffect>
                                  </p:childTnLst>
                                </p:cTn>
                              </p:par>
                              <p:par>
                                <p:cTn id="11" presetClass="entr" nodeType="withEffect" presetSubtype="6" presetID="18" grpId="2" fill="hold">
                                  <p:stCondLst>
                                    <p:cond delay="7000"/>
                                  </p:stCondLst>
                                  <p:iterate type="el" backwards="0">
                                    <p:tmAbs val="0"/>
                                  </p:iterate>
                                  <p:childTnLst>
                                    <p:set>
                                      <p:cBhvr>
                                        <p:cTn id="12" fill="hold"/>
                                        <p:tgtEl>
                                          <p:spTgt spid="638">
                                            <p:txEl>
                                              <p:pRg st="0" end="0"/>
                                            </p:txEl>
                                          </p:spTgt>
                                        </p:tgtEl>
                                        <p:attrNameLst>
                                          <p:attrName>style.visibility</p:attrName>
                                        </p:attrNameLst>
                                      </p:cBhvr>
                                      <p:to>
                                        <p:strVal val="visible"/>
                                      </p:to>
                                    </p:set>
                                    <p:animEffect filter="strips(downRight)" transition="in">
                                      <p:cBhvr>
                                        <p:cTn id="13" dur="500"/>
                                        <p:tgtEl>
                                          <p:spTgt spid="638">
                                            <p:txEl>
                                              <p:pRg st="0" end="0"/>
                                            </p:txEl>
                                          </p:spTgt>
                                        </p:tgtEl>
                                      </p:cBhvr>
                                    </p:animEffect>
                                  </p:childTnLst>
                                </p:cTn>
                              </p:par>
                            </p:childTnLst>
                          </p:cTn>
                        </p:par>
                        <p:par>
                          <p:cTn id="14" fill="hold">
                            <p:stCondLst>
                              <p:cond delay="34018928"/>
                            </p:stCondLst>
                            <p:childTnLst>
                              <p:par>
                                <p:cTn id="15" presetClass="entr" nodeType="afterEffect" presetSubtype="6" presetID="18" grpId="2" fill="hold">
                                  <p:stCondLst>
                                    <p:cond delay="2000"/>
                                  </p:stCondLst>
                                  <p:iterate type="el" backwards="0">
                                    <p:tmAbs val="0"/>
                                  </p:iterate>
                                  <p:childTnLst>
                                    <p:set>
                                      <p:cBhvr>
                                        <p:cTn id="16" fill="hold"/>
                                        <p:tgtEl>
                                          <p:spTgt spid="638">
                                            <p:txEl>
                                              <p:pRg st="1" end="1"/>
                                            </p:txEl>
                                          </p:spTgt>
                                        </p:tgtEl>
                                        <p:attrNameLst>
                                          <p:attrName>style.visibility</p:attrName>
                                        </p:attrNameLst>
                                      </p:cBhvr>
                                      <p:to>
                                        <p:strVal val="visible"/>
                                      </p:to>
                                    </p:set>
                                    <p:animEffect filter="strips(downRight)" transition="in">
                                      <p:cBhvr>
                                        <p:cTn id="17" dur="500"/>
                                        <p:tgtEl>
                                          <p:spTgt spid="638">
                                            <p:txEl>
                                              <p:pRg st="1" end="1"/>
                                            </p:txEl>
                                          </p:spTgt>
                                        </p:tgtEl>
                                      </p:cBhvr>
                                    </p:animEffect>
                                  </p:childTnLst>
                                </p:cTn>
                              </p:par>
                            </p:childTnLst>
                          </p:cTn>
                        </p:par>
                        <p:par>
                          <p:cTn id="18" fill="hold">
                            <p:stCondLst>
                              <p:cond delay="34021428"/>
                            </p:stCondLst>
                            <p:childTnLst>
                              <p:par>
                                <p:cTn id="19" presetClass="entr" nodeType="afterEffect" presetSubtype="6" presetID="18" grpId="2" fill="hold">
                                  <p:stCondLst>
                                    <p:cond delay="20000"/>
                                  </p:stCondLst>
                                  <p:iterate type="el" backwards="0">
                                    <p:tmAbs val="0"/>
                                  </p:iterate>
                                  <p:childTnLst>
                                    <p:set>
                                      <p:cBhvr>
                                        <p:cTn id="20" fill="hold"/>
                                        <p:tgtEl>
                                          <p:spTgt spid="638">
                                            <p:txEl>
                                              <p:pRg st="2" end="2"/>
                                            </p:txEl>
                                          </p:spTgt>
                                        </p:tgtEl>
                                        <p:attrNameLst>
                                          <p:attrName>style.visibility</p:attrName>
                                        </p:attrNameLst>
                                      </p:cBhvr>
                                      <p:to>
                                        <p:strVal val="visible"/>
                                      </p:to>
                                    </p:set>
                                    <p:animEffect filter="strips(downRight)" transition="in">
                                      <p:cBhvr>
                                        <p:cTn id="21" dur="500"/>
                                        <p:tgtEl>
                                          <p:spTgt spid="638">
                                            <p:txEl>
                                              <p:pRg st="2" end="2"/>
                                            </p:txEl>
                                          </p:spTgt>
                                        </p:tgtEl>
                                      </p:cBhvr>
                                    </p:animEffect>
                                  </p:childTnLst>
                                </p:cTn>
                              </p:par>
                            </p:childTnLst>
                          </p:cTn>
                        </p:par>
                        <p:par>
                          <p:cTn id="22" fill="hold">
                            <p:stCondLst>
                              <p:cond delay="34041928"/>
                            </p:stCondLst>
                            <p:childTnLst>
                              <p:par>
                                <p:cTn id="23" presetClass="entr" nodeType="afterEffect" presetSubtype="6" presetID="18" grpId="2" fill="hold">
                                  <p:stCondLst>
                                    <p:cond delay="2000"/>
                                  </p:stCondLst>
                                  <p:iterate type="el" backwards="0">
                                    <p:tmAbs val="0"/>
                                  </p:iterate>
                                  <p:childTnLst>
                                    <p:set>
                                      <p:cBhvr>
                                        <p:cTn id="24" fill="hold"/>
                                        <p:tgtEl>
                                          <p:spTgt spid="638">
                                            <p:txEl>
                                              <p:pRg st="3" end="3"/>
                                            </p:txEl>
                                          </p:spTgt>
                                        </p:tgtEl>
                                        <p:attrNameLst>
                                          <p:attrName>style.visibility</p:attrName>
                                        </p:attrNameLst>
                                      </p:cBhvr>
                                      <p:to>
                                        <p:strVal val="visible"/>
                                      </p:to>
                                    </p:set>
                                    <p:animEffect filter="strips(downRight)" transition="in">
                                      <p:cBhvr>
                                        <p:cTn id="25" dur="500"/>
                                        <p:tgtEl>
                                          <p:spTgt spid="638">
                                            <p:txEl>
                                              <p:pRg st="3" end="3"/>
                                            </p:txEl>
                                          </p:spTgt>
                                        </p:tgtEl>
                                      </p:cBhvr>
                                    </p:animEffect>
                                  </p:childTnLst>
                                </p:cTn>
                              </p:par>
                            </p:childTnLst>
                          </p:cTn>
                        </p:par>
                        <p:par>
                          <p:cTn id="26" fill="hold">
                            <p:stCondLst>
                              <p:cond delay="34044428"/>
                            </p:stCondLst>
                            <p:childTnLst>
                              <p:par>
                                <p:cTn id="27" presetClass="entr" nodeType="afterEffect" presetSubtype="5" presetID="3" grpId="3" fill="hold">
                                  <p:stCondLst>
                                    <p:cond delay="3000"/>
                                  </p:stCondLst>
                                  <p:iterate type="el" backwards="0">
                                    <p:tmAbs val="0"/>
                                  </p:iterate>
                                  <p:childTnLst>
                                    <p:set>
                                      <p:cBhvr>
                                        <p:cTn id="28" fill="hold"/>
                                        <p:tgtEl>
                                          <p:spTgt spid="639"/>
                                        </p:tgtEl>
                                        <p:attrNameLst>
                                          <p:attrName>style.visibility</p:attrName>
                                        </p:attrNameLst>
                                      </p:cBhvr>
                                      <p:to>
                                        <p:strVal val="visible"/>
                                      </p:to>
                                    </p:set>
                                    <p:animEffect filter="blinds(vertical)" transition="in">
                                      <p:cBhvr>
                                        <p:cTn id="29" dur="500"/>
                                        <p:tgtEl>
                                          <p:spTgt spid="639"/>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0" fill="hold" display="0">
                  <p:stCondLst>
                    <p:cond delay="indefinite"/>
                  </p:stCondLst>
                </p:cTn>
                <p:tgtEl>
                  <p:spTgt spid="640"/>
                </p:tgtEl>
              </p:cMediaNode>
            </p:audio>
          </p:childTnLst>
        </p:cTn>
      </p:par>
    </p:tnLst>
    <p:bldLst>
      <p:bldP build="whole" bldLvl="1" animBg="1" rev="0" advAuto="0" spid="639" grpId="3"/>
      <p:bldP build="p" bldLvl="5" animBg="1" rev="0" advAuto="0" spid="638" grpId="2"/>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Biblical reasons why Old Covenant    does not apply to our church today"/>
          <p:cNvSpPr txBox="1"/>
          <p:nvPr/>
        </p:nvSpPr>
        <p:spPr>
          <a:xfrm>
            <a:off x="0" y="46662"/>
            <a:ext cx="9601200" cy="12243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p>
            <a: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pPr>
            <a:r>
              <a:t>Biblical reasons why Old Covenant </a:t>
            </a:r>
            <a:r>
              <a:rPr>
                <a:solidFill>
                  <a:srgbClr val="FF3300"/>
                </a:solidFill>
              </a:rPr>
              <a:t>   does not apply to our church today    </a:t>
            </a:r>
          </a:p>
        </p:txBody>
      </p:sp>
      <p:sp>
        <p:nvSpPr>
          <p:cNvPr id="643" name="Since circumcision does not apply to us, as it is the sign of, and means of inclusion in,       the Old Covenant, we are included in neither.…"/>
          <p:cNvSpPr/>
          <p:nvPr/>
        </p:nvSpPr>
        <p:spPr>
          <a:xfrm>
            <a:off x="0" y="1314943"/>
            <a:ext cx="9601200" cy="61013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99FF33"/>
                </a:solidFill>
                <a:effectLst>
                  <a:outerShdw sx="100000" sy="100000" kx="0" ky="0" algn="b" rotWithShape="0" blurRad="12700" dist="25400" dir="2700000">
                    <a:srgbClr val="000000"/>
                  </a:outerShdw>
                </a:effectLst>
                <a:latin typeface="Arial"/>
                <a:ea typeface="Arial"/>
                <a:cs typeface="Arial"/>
                <a:sym typeface="Arial"/>
              </a:defRPr>
            </a:pPr>
            <a:r>
              <a:t>Since circumcision does not apply to us, as it is the sign of, and means of inclusion in,       the Old Covenant, we are included in neither.</a:t>
            </a:r>
            <a:r>
              <a:rPr>
                <a:solidFill>
                  <a:srgbClr val="FF6600"/>
                </a:solidFill>
              </a:rPr>
              <a:t> </a:t>
            </a:r>
            <a:endParaRPr>
              <a:solidFill>
                <a:srgbClr val="FF6600"/>
              </a:solidFill>
            </a:endParaRP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79F200"/>
                </a:solidFill>
                <a:effectLst>
                  <a:outerShdw sx="100000" sy="100000" kx="0" ky="0" algn="b" rotWithShape="0" blurRad="12700" dist="25400" dir="2700000">
                    <a:srgbClr val="000000"/>
                  </a:outerShdw>
                </a:effectLst>
                <a:latin typeface="Arial"/>
                <a:ea typeface="Arial"/>
                <a:cs typeface="Arial"/>
                <a:sym typeface="Arial"/>
              </a:defRPr>
            </a:pPr>
            <a:r>
              <a:t>Jesus proclaimed that He had fulfilled                      the Old Covenant (LAW).                                                      The provisions and requirements of a completed contract are no longer in effect and do not apply to any other contract.</a:t>
            </a:r>
            <a:r>
              <a:rPr>
                <a:solidFill>
                  <a:srgbClr val="FFFF99"/>
                </a:solidFill>
              </a:rPr>
              <a:t> </a:t>
            </a:r>
            <a:endParaRPr>
              <a:solidFill>
                <a:srgbClr val="FFFF99"/>
              </a:solidFill>
            </a:endParaRP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7BF600"/>
                </a:solidFill>
                <a:effectLst>
                  <a:outerShdw sx="100000" sy="100000" kx="0" ky="0" algn="b" rotWithShape="0" blurRad="12700" dist="25400" dir="2700000">
                    <a:srgbClr val="000000"/>
                  </a:outerShdw>
                </a:effectLst>
                <a:latin typeface="Arial"/>
                <a:ea typeface="Arial"/>
                <a:cs typeface="Arial"/>
                <a:sym typeface="Arial"/>
              </a:defRPr>
            </a:pPr>
            <a:r>
              <a:t>The New Covenant is based on a GIFT of grace not a REWARD for obedience to law.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3" grpId="1" fill="hold">
                                  <p:stCondLst>
                                    <p:cond delay="0"/>
                                  </p:stCondLst>
                                  <p:iterate type="el" backwards="0">
                                    <p:tmAbs val="0"/>
                                  </p:iterate>
                                  <p:childTnLst>
                                    <p:set>
                                      <p:cBhvr>
                                        <p:cTn id="6" fill="hold"/>
                                        <p:tgtEl>
                                          <p:spTgt spid="643">
                                            <p:bg/>
                                          </p:spTgt>
                                        </p:tgtEl>
                                        <p:attrNameLst>
                                          <p:attrName>style.visibility</p:attrName>
                                        </p:attrNameLst>
                                      </p:cBhvr>
                                      <p:to>
                                        <p:strVal val="visible"/>
                                      </p:to>
                                    </p:set>
                                    <p:animEffect filter="blinds(horizontal)" transition="in">
                                      <p:cBhvr>
                                        <p:cTn id="7" dur="1000"/>
                                        <p:tgtEl>
                                          <p:spTgt spid="643">
                                            <p:bg/>
                                          </p:spTgt>
                                        </p:tgtEl>
                                      </p:cBhvr>
                                    </p:animEffect>
                                  </p:childTnLst>
                                </p:cTn>
                              </p:par>
                              <p:par>
                                <p:cTn id="8" presetClass="entr" nodeType="withEffect" presetSubtype="10" presetID="3" grpId="1" fill="hold">
                                  <p:stCondLst>
                                    <p:cond delay="0"/>
                                  </p:stCondLst>
                                  <p:iterate type="el" backwards="0">
                                    <p:tmAbs val="0"/>
                                  </p:iterate>
                                  <p:childTnLst>
                                    <p:set>
                                      <p:cBhvr>
                                        <p:cTn id="9" fill="hold"/>
                                        <p:tgtEl>
                                          <p:spTgt spid="643">
                                            <p:txEl>
                                              <p:pRg st="0" end="0"/>
                                            </p:txEl>
                                          </p:spTgt>
                                        </p:tgtEl>
                                        <p:attrNameLst>
                                          <p:attrName>style.visibility</p:attrName>
                                        </p:attrNameLst>
                                      </p:cBhvr>
                                      <p:to>
                                        <p:strVal val="visible"/>
                                      </p:to>
                                    </p:set>
                                    <p:animEffect filter="blinds(horizontal)" transition="in">
                                      <p:cBhvr>
                                        <p:cTn id="10" dur="1000"/>
                                        <p:tgtEl>
                                          <p:spTgt spid="6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0" presetID="3" grpId="1" fill="hold">
                                  <p:stCondLst>
                                    <p:cond delay="0"/>
                                  </p:stCondLst>
                                  <p:iterate type="el" backwards="0">
                                    <p:tmAbs val="0"/>
                                  </p:iterate>
                                  <p:childTnLst>
                                    <p:set>
                                      <p:cBhvr>
                                        <p:cTn id="14" fill="hold"/>
                                        <p:tgtEl>
                                          <p:spTgt spid="643">
                                            <p:txEl>
                                              <p:pRg st="1" end="1"/>
                                            </p:txEl>
                                          </p:spTgt>
                                        </p:tgtEl>
                                        <p:attrNameLst>
                                          <p:attrName>style.visibility</p:attrName>
                                        </p:attrNameLst>
                                      </p:cBhvr>
                                      <p:to>
                                        <p:strVal val="visible"/>
                                      </p:to>
                                    </p:set>
                                    <p:animEffect filter="blinds(horizontal)" transition="in">
                                      <p:cBhvr>
                                        <p:cTn id="15" dur="1000"/>
                                        <p:tgtEl>
                                          <p:spTgt spid="6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0" presetID="3" grpId="1" fill="hold">
                                  <p:stCondLst>
                                    <p:cond delay="0"/>
                                  </p:stCondLst>
                                  <p:iterate type="el" backwards="0">
                                    <p:tmAbs val="0"/>
                                  </p:iterate>
                                  <p:childTnLst>
                                    <p:set>
                                      <p:cBhvr>
                                        <p:cTn id="19" fill="hold"/>
                                        <p:tgtEl>
                                          <p:spTgt spid="643">
                                            <p:txEl>
                                              <p:pRg st="2" end="2"/>
                                            </p:txEl>
                                          </p:spTgt>
                                        </p:tgtEl>
                                        <p:attrNameLst>
                                          <p:attrName>style.visibility</p:attrName>
                                        </p:attrNameLst>
                                      </p:cBhvr>
                                      <p:to>
                                        <p:strVal val="visible"/>
                                      </p:to>
                                    </p:set>
                                    <p:animEffect filter="blinds(horizontal)" transition="in">
                                      <p:cBhvr>
                                        <p:cTn id="20" dur="1000"/>
                                        <p:tgtEl>
                                          <p:spTgt spid="6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43"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BBE0E3"/>
        </a:solidFill>
      </p:bgPr>
    </p:bg>
    <p:spTree>
      <p:nvGrpSpPr>
        <p:cNvPr id="1" name=""/>
        <p:cNvGrpSpPr/>
        <p:nvPr/>
      </p:nvGrpSpPr>
      <p:grpSpPr>
        <a:xfrm>
          <a:off x="0" y="0"/>
          <a:ext cx="0" cy="0"/>
          <a:chOff x="0" y="0"/>
          <a:chExt cx="0" cy="0"/>
        </a:xfrm>
      </p:grpSpPr>
      <p:sp>
        <p:nvSpPr>
          <p:cNvPr id="647" name="What is the only command of Jesus?"/>
          <p:cNvSpPr txBox="1"/>
          <p:nvPr/>
        </p:nvSpPr>
        <p:spPr>
          <a:xfrm>
            <a:off x="0" y="1327008"/>
            <a:ext cx="9601200" cy="6098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0" sz="3600">
                <a:solidFill>
                  <a:srgbClr val="0000A4"/>
                </a:solidFill>
                <a:latin typeface="Arial"/>
                <a:ea typeface="Arial"/>
                <a:cs typeface="Arial"/>
                <a:sym typeface="Arial"/>
              </a:defRPr>
            </a:lvl1pPr>
          </a:lstStyle>
          <a:p>
            <a:pPr/>
            <a:r>
              <a:t>What is the only command of Jesus?</a:t>
            </a:r>
          </a:p>
        </p:txBody>
      </p:sp>
      <p:sp>
        <p:nvSpPr>
          <p:cNvPr id="648" name="Why would Jesus tell the adulteress at His feet to “sin no more,” knowing that no one lives a sinless life on earth?"/>
          <p:cNvSpPr txBox="1"/>
          <p:nvPr/>
        </p:nvSpPr>
        <p:spPr>
          <a:xfrm>
            <a:off x="0" y="1962008"/>
            <a:ext cx="9601200" cy="17782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a:t>
            </a:r>
            <a:r>
              <a:rPr sz="3600">
                <a:solidFill>
                  <a:srgbClr val="FF0000"/>
                </a:solidFill>
              </a:rPr>
              <a:t>Why would Jesus tell the adulteress at His feet to “sin no more,” knowing that no one lives a sinless life on earth?</a:t>
            </a:r>
          </a:p>
        </p:txBody>
      </p:sp>
      <p:sp>
        <p:nvSpPr>
          <p:cNvPr id="649" name="Wrapping it up"/>
          <p:cNvSpPr txBox="1"/>
          <p:nvPr/>
        </p:nvSpPr>
        <p:spPr>
          <a:xfrm>
            <a:off x="0" y="-44450"/>
            <a:ext cx="9601200"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CC0066"/>
                </a:solidFill>
                <a:latin typeface="Arial"/>
                <a:ea typeface="Arial"/>
                <a:cs typeface="Arial"/>
                <a:sym typeface="Arial"/>
              </a:defRPr>
            </a:lvl1pPr>
          </a:lstStyle>
          <a:p>
            <a:pPr/>
            <a:r>
              <a:t>Wrapping it up</a:t>
            </a:r>
          </a:p>
        </p:txBody>
      </p:sp>
      <p:sp>
        <p:nvSpPr>
          <p:cNvPr id="650" name="Why do so many Christians try so hard to obey the 10 commands, while hating those who totally disregard them, either as unbelievers or as believers in “cheap” grace?"/>
          <p:cNvSpPr txBox="1"/>
          <p:nvPr/>
        </p:nvSpPr>
        <p:spPr>
          <a:xfrm>
            <a:off x="0" y="3722546"/>
            <a:ext cx="9601200" cy="231168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a:t>
            </a:r>
            <a:r>
              <a:rPr sz="3600">
                <a:solidFill>
                  <a:srgbClr val="CC0066"/>
                </a:solidFill>
              </a:rPr>
              <a:t>Why do so many Christians try so hard to obey the 10 commands, while hating those who totally disregard them, either as unbelievers or as believers in “cheap” grace?</a:t>
            </a:r>
          </a:p>
        </p:txBody>
      </p:sp>
      <p:sp>
        <p:nvSpPr>
          <p:cNvPr id="651" name="Ponder for a while"/>
          <p:cNvSpPr txBox="1"/>
          <p:nvPr/>
        </p:nvSpPr>
        <p:spPr>
          <a:xfrm>
            <a:off x="0" y="549275"/>
            <a:ext cx="9601200" cy="547851"/>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lvl1pPr>
              <a:spcBef>
                <a:spcPts val="1900"/>
              </a:spcBef>
              <a:defRPr b="0">
                <a:solidFill>
                  <a:srgbClr val="0000A4"/>
                </a:solidFill>
                <a:latin typeface="Arial"/>
                <a:ea typeface="Arial"/>
                <a:cs typeface="Arial"/>
                <a:sym typeface="Arial"/>
              </a:defRPr>
            </a:lvl1pPr>
          </a:lstStyle>
          <a:p>
            <a:pPr/>
            <a:r>
              <a:t>Ponder for a while</a:t>
            </a:r>
          </a:p>
        </p:txBody>
      </p:sp>
      <p:sp>
        <p:nvSpPr>
          <p:cNvPr id="652" name="Why do Christians do “loving” things for people they actually hate or strongly dislike?"/>
          <p:cNvSpPr txBox="1"/>
          <p:nvPr/>
        </p:nvSpPr>
        <p:spPr>
          <a:xfrm>
            <a:off x="0" y="6221271"/>
            <a:ext cx="9601200" cy="124488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defRPr b="0" sz="4400">
                <a:solidFill>
                  <a:srgbClr val="0000A4"/>
                </a:solidFill>
                <a:latin typeface="Arial"/>
                <a:ea typeface="Arial"/>
                <a:cs typeface="Arial"/>
                <a:sym typeface="Arial"/>
              </a:defRPr>
            </a:pPr>
            <a:r>
              <a:t>  </a:t>
            </a:r>
            <a:r>
              <a:rPr sz="3600">
                <a:solidFill>
                  <a:srgbClr val="33CC33"/>
                </a:solidFill>
              </a:rPr>
              <a:t>Why do Christians do “loving” things for people they actually hate or strongly dislike?</a:t>
            </a:r>
            <a:r>
              <a:rPr sz="3600">
                <a:solidFill>
                  <a:srgbClr val="CC0066"/>
                </a:solidFill>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647"/>
                                        </p:tgtEl>
                                        <p:attrNameLst>
                                          <p:attrName>style.visibility</p:attrName>
                                        </p:attrNameLst>
                                      </p:cBhvr>
                                      <p:to>
                                        <p:strVal val="visible"/>
                                      </p:to>
                                    </p:set>
                                    <p:anim calcmode="lin" valueType="num">
                                      <p:cBhvr>
                                        <p:cTn id="7" dur="1000" fill="hold"/>
                                        <p:tgtEl>
                                          <p:spTgt spid="647"/>
                                        </p:tgtEl>
                                        <p:attrNameLst>
                                          <p:attrName>ppt_x</p:attrName>
                                        </p:attrNameLst>
                                      </p:cBhvr>
                                      <p:tavLst>
                                        <p:tav tm="0">
                                          <p:val>
                                            <p:strVal val="#ppt_x"/>
                                          </p:val>
                                        </p:tav>
                                        <p:tav tm="100000">
                                          <p:val>
                                            <p:strVal val="#ppt_x"/>
                                          </p:val>
                                        </p:tav>
                                      </p:tavLst>
                                    </p:anim>
                                    <p:anim calcmode="lin" valueType="num">
                                      <p:cBhvr>
                                        <p:cTn id="8" dur="1000" fill="hold"/>
                                        <p:tgtEl>
                                          <p:spTgt spid="6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0" presetID="1" grpId="2" fill="hold">
                                  <p:stCondLst>
                                    <p:cond delay="4000"/>
                                  </p:stCondLst>
                                  <p:iterate type="el" backwards="0">
                                    <p:tmAbs val="0"/>
                                  </p:iterate>
                                  <p:childTnLst>
                                    <p:set>
                                      <p:cBhvr>
                                        <p:cTn id="11" fill="hold"/>
                                        <p:tgtEl>
                                          <p:spTgt spid="648"/>
                                        </p:tgtEl>
                                        <p:attrNameLst>
                                          <p:attrName>style.visibility</p:attrName>
                                        </p:attrNameLst>
                                      </p:cBhvr>
                                      <p:to>
                                        <p:strVal val="visible"/>
                                      </p:to>
                                    </p:set>
                                  </p:childTnLst>
                                </p:cTn>
                              </p:par>
                            </p:childTnLst>
                          </p:cTn>
                        </p:par>
                        <p:par>
                          <p:cTn id="12" fill="hold">
                            <p:stCondLst>
                              <p:cond delay="5000"/>
                            </p:stCondLst>
                            <p:childTnLst>
                              <p:par>
                                <p:cTn id="13" presetClass="entr" nodeType="afterEffect" presetSubtype="0" presetID="1" grpId="3" fill="hold">
                                  <p:stCondLst>
                                    <p:cond delay="12000"/>
                                  </p:stCondLst>
                                  <p:iterate type="el" backwards="0">
                                    <p:tmAbs val="0"/>
                                  </p:iterate>
                                  <p:childTnLst>
                                    <p:set>
                                      <p:cBhvr>
                                        <p:cTn id="14" fill="hold"/>
                                        <p:tgtEl>
                                          <p:spTgt spid="650"/>
                                        </p:tgtEl>
                                        <p:attrNameLst>
                                          <p:attrName>style.visibility</p:attrName>
                                        </p:attrNameLst>
                                      </p:cBhvr>
                                      <p:to>
                                        <p:strVal val="visible"/>
                                      </p:to>
                                    </p:set>
                                  </p:childTnLst>
                                </p:cTn>
                              </p:par>
                            </p:childTnLst>
                          </p:cTn>
                        </p:par>
                        <p:par>
                          <p:cTn id="15" fill="hold">
                            <p:stCondLst>
                              <p:cond delay="17000"/>
                            </p:stCondLst>
                            <p:childTnLst>
                              <p:par>
                                <p:cTn id="16" presetClass="entr" nodeType="afterEffect" presetSubtype="0" presetID="1" grpId="4" fill="hold">
                                  <p:stCondLst>
                                    <p:cond delay="20000"/>
                                  </p:stCondLst>
                                  <p:iterate type="el" backwards="0">
                                    <p:tmAbs val="0"/>
                                  </p:iterate>
                                  <p:childTnLst>
                                    <p:set>
                                      <p:cBhvr>
                                        <p:cTn id="17" fill="hold"/>
                                        <p:tgtEl>
                                          <p:spTgt spid="6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3"/>
      <p:bldP build="whole" bldLvl="1" animBg="1" rev="0" advAuto="0" spid="647" grpId="1"/>
      <p:bldP build="whole" bldLvl="1" animBg="1" rev="0" advAuto="0" spid="652" grpId="4"/>
      <p:bldP build="whole" bldLvl="1" animBg="1" rev="0" advAuto="0" spid="648"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Assignment for next week:…"/>
          <p:cNvSpPr txBox="1"/>
          <p:nvPr/>
        </p:nvSpPr>
        <p:spPr>
          <a:xfrm>
            <a:off x="0" y="777875"/>
            <a:ext cx="8077200" cy="1975331"/>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p>
            <a:pPr algn="l">
              <a:spcBef>
                <a:spcPts val="1900"/>
              </a:spcBef>
              <a:defRPr>
                <a:solidFill>
                  <a:srgbClr val="FFFF00"/>
                </a:solidFill>
                <a:latin typeface="Arial"/>
                <a:ea typeface="Arial"/>
                <a:cs typeface="Arial"/>
                <a:sym typeface="Arial"/>
              </a:defRPr>
            </a:pPr>
            <a:r>
              <a:t>Assignment for next week:      </a:t>
            </a:r>
          </a:p>
          <a:p>
            <a:pPr algn="l">
              <a:spcBef>
                <a:spcPts val="1900"/>
              </a:spcBef>
              <a:defRPr>
                <a:solidFill>
                  <a:srgbClr val="FFFF00"/>
                </a:solidFill>
                <a:latin typeface="Arial"/>
                <a:ea typeface="Arial"/>
                <a:cs typeface="Arial"/>
                <a:sym typeface="Arial"/>
              </a:defRPr>
            </a:pPr>
            <a:r>
              <a:t>      continue using Jesus Calling daily</a:t>
            </a:r>
          </a:p>
          <a:p>
            <a:pPr algn="l">
              <a:spcBef>
                <a:spcPts val="1900"/>
              </a:spcBef>
              <a:defRPr>
                <a:solidFill>
                  <a:srgbClr val="FFFF00"/>
                </a:solidFill>
                <a:latin typeface="Arial"/>
                <a:ea typeface="Arial"/>
                <a:cs typeface="Arial"/>
                <a:sym typeface="Arial"/>
              </a:defRPr>
            </a:pPr>
            <a:r>
              <a:t>   be aware of others’ anguish or joy</a:t>
            </a:r>
          </a:p>
        </p:txBody>
      </p:sp>
      <p:sp>
        <p:nvSpPr>
          <p:cNvPr id="655" name="Take note of anything that brings    new inspiration or revelation.…"/>
          <p:cNvSpPr txBox="1"/>
          <p:nvPr/>
        </p:nvSpPr>
        <p:spPr>
          <a:xfrm>
            <a:off x="685800" y="4664075"/>
            <a:ext cx="7177088" cy="1731491"/>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p>
            <a:pPr algn="l">
              <a:spcBef>
                <a:spcPts val="1900"/>
              </a:spcBef>
              <a:defRPr>
                <a:solidFill>
                  <a:srgbClr val="66FFFF"/>
                </a:solidFill>
                <a:latin typeface="Arial"/>
                <a:ea typeface="Arial"/>
                <a:cs typeface="Arial"/>
                <a:sym typeface="Arial"/>
              </a:defRPr>
            </a:pPr>
            <a:r>
              <a:t>Take note of anything that brings    new inspiration or revelation.</a:t>
            </a:r>
          </a:p>
          <a:p>
            <a:pPr algn="l">
              <a:spcBef>
                <a:spcPts val="1900"/>
              </a:spcBef>
              <a:defRPr>
                <a:solidFill>
                  <a:srgbClr val="66FFFF"/>
                </a:solidFill>
                <a:latin typeface="Arial"/>
                <a:ea typeface="Arial"/>
                <a:cs typeface="Arial"/>
                <a:sym typeface="Arial"/>
              </a:defRPr>
            </a:pPr>
            <a:r>
              <a:t>Be prepared to share them with us.</a:t>
            </a:r>
            <a:r>
              <a:rPr>
                <a:solidFill>
                  <a:srgbClr val="FFFF00"/>
                </a:solidFill>
              </a:rPr>
              <a:t>    </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Anyone feel God’s Spirit is urging…"/>
          <p:cNvSpPr txBox="1"/>
          <p:nvPr/>
        </p:nvSpPr>
        <p:spPr>
          <a:xfrm>
            <a:off x="1219200" y="2682875"/>
            <a:ext cx="6948488" cy="1261591"/>
          </a:xfrm>
          <a:prstGeom prst="rect">
            <a:avLst/>
          </a:prstGeom>
          <a:ln w="12700">
            <a:miter lim="400000"/>
          </a:ln>
          <a:effectLst>
            <a:outerShdw sx="100000" sy="100000" kx="0" ky="0" algn="b" rotWithShape="0" blurRad="63500" dist="35921" dir="2700000">
              <a:srgbClr val="000000"/>
            </a:outerShdw>
          </a:effectLst>
          <a:extLst>
            <a:ext uri="{C572A759-6A51-4108-AA02-DFA0A04FC94B}">
              <ma14:wrappingTextBoxFlag xmlns:ma14="http://schemas.microsoft.com/office/mac/drawingml/2011/main" val="1"/>
            </a:ext>
          </a:extLst>
        </p:spPr>
        <p:txBody>
          <a:bodyPr lIns="45622" tIns="45622" rIns="45622" bIns="45622">
            <a:spAutoFit/>
          </a:bodyPr>
          <a:lstStyle/>
          <a:p>
            <a:pPr>
              <a:spcBef>
                <a:spcPts val="1900"/>
              </a:spcBef>
              <a:defRPr>
                <a:solidFill>
                  <a:srgbClr val="66FFFF"/>
                </a:solidFill>
                <a:latin typeface="Arial"/>
                <a:ea typeface="Arial"/>
                <a:cs typeface="Arial"/>
                <a:sym typeface="Arial"/>
              </a:defRPr>
            </a:pPr>
            <a:r>
              <a:t>Anyone feel God’s Spirit is urging</a:t>
            </a:r>
          </a:p>
          <a:p>
            <a:pPr>
              <a:spcBef>
                <a:spcPts val="1900"/>
              </a:spcBef>
              <a:defRPr>
                <a:solidFill>
                  <a:srgbClr val="66FFFF"/>
                </a:solidFill>
                <a:latin typeface="Arial"/>
                <a:ea typeface="Arial"/>
                <a:cs typeface="Arial"/>
                <a:sym typeface="Arial"/>
              </a:defRPr>
            </a:pPr>
            <a:r>
              <a:t>you to pray before we dismiss?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420" name="If nothing is withheld from me of the good things in heaven because of anything I do, does that mean that even if I continue to “fall into” my “most difficult to overcome” sin, that God does not punish me by withholding heavenly blessings ?…"/>
          <p:cNvSpPr/>
          <p:nvPr/>
        </p:nvSpPr>
        <p:spPr>
          <a:xfrm>
            <a:off x="0" y="1581643"/>
            <a:ext cx="9601200" cy="5567964"/>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99CCFF"/>
                </a:solidFill>
                <a:effectLst>
                  <a:outerShdw sx="100000" sy="100000" kx="0" ky="0" algn="b" rotWithShape="0" blurRad="12700" dist="25400" dir="2700000">
                    <a:srgbClr val="000000"/>
                  </a:outerShdw>
                </a:effectLst>
                <a:latin typeface="Arial"/>
                <a:ea typeface="Arial"/>
                <a:cs typeface="Arial"/>
                <a:sym typeface="Arial"/>
              </a:defRPr>
            </a:pPr>
            <a:r>
              <a:t>If nothing is withheld from me of the good things in heaven because of anything I do, does that mean that even if I continue to “fall into” my “most difficult to overcome” sin, that God does not punish me by withholding heavenly blessings ?</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If no heavenly blessing is withheld, why would I think that any blessing would be?</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3600">
                <a:solidFill>
                  <a:srgbClr val="66FF33"/>
                </a:solidFill>
                <a:effectLst>
                  <a:outerShdw sx="100000" sy="100000" kx="0" ky="0" algn="b" rotWithShape="0" blurRad="12700" dist="25400" dir="2700000">
                    <a:srgbClr val="000000"/>
                  </a:outerShdw>
                </a:effectLst>
                <a:latin typeface="Arial"/>
                <a:ea typeface="Arial"/>
                <a:cs typeface="Arial"/>
                <a:sym typeface="Arial"/>
              </a:defRPr>
            </a:pPr>
            <a:r>
              <a:t>Was Jesus punished enough?</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420">
                                            <p:bg/>
                                          </p:spTgt>
                                        </p:tgtEl>
                                        <p:attrNameLst>
                                          <p:attrName>style.visibility</p:attrName>
                                        </p:attrNameLst>
                                      </p:cBhvr>
                                      <p:to>
                                        <p:strVal val="visible"/>
                                      </p:to>
                                    </p:set>
                                    <p:anim calcmode="lin" valueType="num">
                                      <p:cBhvr>
                                        <p:cTn id="7" dur="500" fill="hold"/>
                                        <p:tgtEl>
                                          <p:spTgt spid="420">
                                            <p:bg/>
                                          </p:spTgt>
                                        </p:tgtEl>
                                        <p:attrNameLst>
                                          <p:attrName>ppt_w</p:attrName>
                                        </p:attrNameLst>
                                      </p:cBhvr>
                                      <p:tavLst>
                                        <p:tav tm="0" fmla="#ppt_w*sin(2.5*pi*$)">
                                          <p:val>
                                            <p:fltVal val="0"/>
                                          </p:val>
                                        </p:tav>
                                        <p:tav tm="100000">
                                          <p:val>
                                            <p:fltVal val="1"/>
                                          </p:val>
                                        </p:tav>
                                      </p:tavLst>
                                    </p:anim>
                                    <p:anim calcmode="lin" valueType="num">
                                      <p:cBhvr>
                                        <p:cTn id="8" dur="500" fill="hold"/>
                                        <p:tgtEl>
                                          <p:spTgt spid="420">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420">
                                            <p:txEl>
                                              <p:pRg st="0" end="0"/>
                                            </p:txEl>
                                          </p:spTgt>
                                        </p:tgtEl>
                                        <p:attrNameLst>
                                          <p:attrName>style.visibility</p:attrName>
                                        </p:attrNameLst>
                                      </p:cBhvr>
                                      <p:to>
                                        <p:strVal val="visible"/>
                                      </p:to>
                                    </p:set>
                                    <p:animEffect filter="fade" transition="in">
                                      <p:cBhvr>
                                        <p:cTn id="11" dur="500" fill="hold"/>
                                        <p:tgtEl>
                                          <p:spTgt spid="420">
                                            <p:txEl>
                                              <p:pRg st="0" end="0"/>
                                            </p:txEl>
                                          </p:spTgt>
                                        </p:tgtEl>
                                      </p:cBhvr>
                                    </p:animEffect>
                                    <p:anim calcmode="lin" valueType="num">
                                      <p:cBhvr>
                                        <p:cTn id="12" dur="500" fill="hold"/>
                                        <p:tgtEl>
                                          <p:spTgt spid="420">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42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420">
                                            <p:txEl>
                                              <p:pRg st="1" end="1"/>
                                            </p:txEl>
                                          </p:spTgt>
                                        </p:tgtEl>
                                        <p:attrNameLst>
                                          <p:attrName>style.visibility</p:attrName>
                                        </p:attrNameLst>
                                      </p:cBhvr>
                                      <p:to>
                                        <p:strVal val="visible"/>
                                      </p:to>
                                    </p:set>
                                    <p:animEffect filter="fade" transition="in">
                                      <p:cBhvr>
                                        <p:cTn id="18" dur="500" fill="hold"/>
                                        <p:tgtEl>
                                          <p:spTgt spid="420">
                                            <p:txEl>
                                              <p:pRg st="1" end="1"/>
                                            </p:txEl>
                                          </p:spTgt>
                                        </p:tgtEl>
                                      </p:cBhvr>
                                    </p:animEffect>
                                    <p:anim calcmode="lin" valueType="num">
                                      <p:cBhvr>
                                        <p:cTn id="19" dur="500" fill="hold"/>
                                        <p:tgtEl>
                                          <p:spTgt spid="420">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42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420">
                                            <p:txEl>
                                              <p:pRg st="2" end="2"/>
                                            </p:txEl>
                                          </p:spTgt>
                                        </p:tgtEl>
                                        <p:attrNameLst>
                                          <p:attrName>style.visibility</p:attrName>
                                        </p:attrNameLst>
                                      </p:cBhvr>
                                      <p:to>
                                        <p:strVal val="visible"/>
                                      </p:to>
                                    </p:set>
                                    <p:animEffect filter="fade" transition="in">
                                      <p:cBhvr>
                                        <p:cTn id="25" dur="500" fill="hold"/>
                                        <p:tgtEl>
                                          <p:spTgt spid="420">
                                            <p:txEl>
                                              <p:pRg st="2" end="2"/>
                                            </p:txEl>
                                          </p:spTgt>
                                        </p:tgtEl>
                                      </p:cBhvr>
                                    </p:animEffect>
                                    <p:anim calcmode="lin" valueType="num">
                                      <p:cBhvr>
                                        <p:cTn id="26" dur="500" fill="hold"/>
                                        <p:tgtEl>
                                          <p:spTgt spid="420">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420">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Question"/>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marL="579437" indent="-549275" algn="l" defTabSz="914400">
              <a:spcBef>
                <a:spcPts val="0"/>
              </a:spcBef>
              <a:tabLst>
                <a:tab pos="609600" algn="l"/>
                <a:tab pos="1066800" algn="l"/>
                <a:tab pos="1524000" algn="l"/>
                <a:tab pos="1981200" algn="l"/>
                <a:tab pos="2438400" algn="l"/>
                <a:tab pos="2895600" algn="l"/>
                <a:tab pos="3352800" algn="l"/>
                <a:tab pos="3810000" algn="l"/>
                <a:tab pos="4267200" algn="l"/>
                <a:tab pos="4724400" algn="l"/>
                <a:tab pos="5181600" algn="l"/>
                <a:tab pos="5638800" algn="l"/>
                <a:tab pos="6096000" algn="l"/>
                <a:tab pos="6553200" algn="l"/>
                <a:tab pos="7010400" algn="l"/>
                <a:tab pos="7467600" algn="l"/>
                <a:tab pos="7924800" algn="l"/>
                <a:tab pos="8382000" algn="l"/>
                <a:tab pos="8839200" algn="l"/>
                <a:tab pos="9296400" algn="l"/>
                <a:tab pos="9753600" algn="l"/>
              </a:tabLst>
              <a:defRPr b="0" sz="4000" u="sng">
                <a:solidFill>
                  <a:srgbClr val="FFFF00"/>
                </a:solidFill>
                <a:latin typeface="Arial"/>
                <a:ea typeface="Arial"/>
                <a:cs typeface="Arial"/>
                <a:sym typeface="Arial"/>
              </a:defRPr>
            </a:lvl1pPr>
          </a:lstStyle>
          <a:p>
            <a:pPr/>
            <a:r>
              <a:t>Question</a:t>
            </a:r>
          </a:p>
        </p:txBody>
      </p:sp>
      <p:sp>
        <p:nvSpPr>
          <p:cNvPr id="423" name="What does double jeopardy mean?…"/>
          <p:cNvSpPr/>
          <p:nvPr/>
        </p:nvSpPr>
        <p:spPr>
          <a:xfrm>
            <a:off x="0" y="1982524"/>
            <a:ext cx="9601200" cy="4766202"/>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9966"/>
                </a:solidFill>
                <a:effectLst>
                  <a:outerShdw sx="100000" sy="100000" kx="0" ky="0" algn="b" rotWithShape="0" blurRad="12700" dist="25400" dir="2700000">
                    <a:srgbClr val="000000"/>
                  </a:outerShdw>
                </a:effectLst>
                <a:latin typeface="Arial"/>
                <a:ea typeface="Arial"/>
                <a:cs typeface="Arial"/>
                <a:sym typeface="Arial"/>
              </a:defRPr>
            </a:pPr>
            <a:r>
              <a:t>What does double jeopardy mean?</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FF00"/>
                </a:solidFill>
                <a:effectLst>
                  <a:outerShdw sx="100000" sy="100000" kx="0" ky="0" algn="b" rotWithShape="0" blurRad="12700" dist="25400" dir="2700000">
                    <a:srgbClr val="000000"/>
                  </a:outerShdw>
                </a:effectLst>
                <a:latin typeface="Arial"/>
                <a:ea typeface="Arial"/>
                <a:cs typeface="Arial"/>
                <a:sym typeface="Arial"/>
              </a:defRPr>
            </a:pPr>
            <a:r>
              <a:t>What does God’s word say about                      natural consequences – Gal 6:7 ?</a:t>
            </a:r>
          </a:p>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66FF"/>
                </a:solidFill>
                <a:effectLst>
                  <a:outerShdw sx="100000" sy="100000" kx="0" ky="0" algn="b" rotWithShape="0" blurRad="12700" dist="25400" dir="2700000">
                    <a:srgbClr val="000000"/>
                  </a:outerShdw>
                </a:effectLst>
                <a:latin typeface="Arial"/>
                <a:ea typeface="Arial"/>
                <a:cs typeface="Arial"/>
                <a:sym typeface="Arial"/>
              </a:defRPr>
            </a:pPr>
            <a:r>
              <a:t>Would it be JUSTICE, if once the judge agreed to let an innocent man take my punishment, that he later insisted that I should suffer that punishment as well?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0" presetID="19" grpId="1" fill="hold">
                                  <p:stCondLst>
                                    <p:cond delay="0"/>
                                  </p:stCondLst>
                                  <p:iterate type="el" backwards="0">
                                    <p:tmAbs val="0"/>
                                  </p:iterate>
                                  <p:childTnLst>
                                    <p:set>
                                      <p:cBhvr>
                                        <p:cTn id="6" fill="hold"/>
                                        <p:tgtEl>
                                          <p:spTgt spid="423">
                                            <p:bg/>
                                          </p:spTgt>
                                        </p:tgtEl>
                                        <p:attrNameLst>
                                          <p:attrName>style.visibility</p:attrName>
                                        </p:attrNameLst>
                                      </p:cBhvr>
                                      <p:to>
                                        <p:strVal val="visible"/>
                                      </p:to>
                                    </p:set>
                                    <p:anim calcmode="lin" valueType="num">
                                      <p:cBhvr>
                                        <p:cTn id="7" dur="500" fill="hold"/>
                                        <p:tgtEl>
                                          <p:spTgt spid="423">
                                            <p:bg/>
                                          </p:spTgt>
                                        </p:tgtEl>
                                        <p:attrNameLst>
                                          <p:attrName>ppt_w</p:attrName>
                                        </p:attrNameLst>
                                      </p:cBhvr>
                                      <p:tavLst>
                                        <p:tav tm="0" fmla="#ppt_w*sin(2.5*pi*$)">
                                          <p:val>
                                            <p:fltVal val="0"/>
                                          </p:val>
                                        </p:tav>
                                        <p:tav tm="100000">
                                          <p:val>
                                            <p:fltVal val="1"/>
                                          </p:val>
                                        </p:tav>
                                      </p:tavLst>
                                    </p:anim>
                                    <p:anim calcmode="lin" valueType="num">
                                      <p:cBhvr>
                                        <p:cTn id="8" dur="500" fill="hold"/>
                                        <p:tgtEl>
                                          <p:spTgt spid="423">
                                            <p:bg/>
                                          </p:spTgt>
                                        </p:tgtEl>
                                        <p:attrNameLst>
                                          <p:attrName>ppt_h</p:attrName>
                                        </p:attrNameLst>
                                      </p:cBhvr>
                                      <p:tavLst>
                                        <p:tav tm="0">
                                          <p:val>
                                            <p:strVal val="#ppt_h"/>
                                          </p:val>
                                        </p:tav>
                                        <p:tav tm="100000">
                                          <p:val>
                                            <p:strVal val="#ppt_h"/>
                                          </p:val>
                                        </p:tav>
                                      </p:tavLst>
                                    </p:anim>
                                  </p:childTnLst>
                                </p:cTn>
                              </p:par>
                              <p:par>
                                <p:cTn id="9" presetClass="entr" nodeType="withEffect" presetSubtype="10" presetID="19" grpId="1" fill="hold">
                                  <p:stCondLst>
                                    <p:cond delay="0"/>
                                  </p:stCondLst>
                                  <p:iterate type="el" backwards="0">
                                    <p:tmAbs val="0"/>
                                  </p:iterate>
                                  <p:childTnLst>
                                    <p:set>
                                      <p:cBhvr>
                                        <p:cTn id="10" fill="hold"/>
                                        <p:tgtEl>
                                          <p:spTgt spid="423">
                                            <p:txEl>
                                              <p:pRg st="0" end="0"/>
                                            </p:txEl>
                                          </p:spTgt>
                                        </p:tgtEl>
                                        <p:attrNameLst>
                                          <p:attrName>style.visibility</p:attrName>
                                        </p:attrNameLst>
                                      </p:cBhvr>
                                      <p:to>
                                        <p:strVal val="visible"/>
                                      </p:to>
                                    </p:set>
                                    <p:animEffect filter="fade" transition="in">
                                      <p:cBhvr>
                                        <p:cTn id="11" dur="500" fill="hold"/>
                                        <p:tgtEl>
                                          <p:spTgt spid="423">
                                            <p:txEl>
                                              <p:pRg st="0" end="0"/>
                                            </p:txEl>
                                          </p:spTgt>
                                        </p:tgtEl>
                                      </p:cBhvr>
                                    </p:animEffect>
                                    <p:anim calcmode="lin" valueType="num">
                                      <p:cBhvr>
                                        <p:cTn id="12" dur="500" fill="hold"/>
                                        <p:tgtEl>
                                          <p:spTgt spid="423">
                                            <p:txEl>
                                              <p:pRg st="0" end="0"/>
                                            </p:txEl>
                                          </p:spTgt>
                                        </p:tgtEl>
                                        <p:attrNameLst>
                                          <p:attrName>ppt_w</p:attrName>
                                        </p:attrNameLst>
                                      </p:cBhvr>
                                      <p:tavLst>
                                        <p:tav tm="0" fmla="#ppt_w*sin(2.5*pi*$)">
                                          <p:val>
                                            <p:fltVal val="0"/>
                                          </p:val>
                                        </p:tav>
                                        <p:tav tm="100000">
                                          <p:val>
                                            <p:fltVal val="1"/>
                                          </p:val>
                                        </p:tav>
                                      </p:tavLst>
                                    </p:anim>
                                    <p:anim calcmode="lin" valueType="num">
                                      <p:cBhvr>
                                        <p:cTn id="13" dur="500" fill="hold"/>
                                        <p:tgtEl>
                                          <p:spTgt spid="4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0" presetID="19" grpId="1" fill="hold">
                                  <p:stCondLst>
                                    <p:cond delay="0"/>
                                  </p:stCondLst>
                                  <p:iterate type="el" backwards="0">
                                    <p:tmAbs val="0"/>
                                  </p:iterate>
                                  <p:childTnLst>
                                    <p:set>
                                      <p:cBhvr>
                                        <p:cTn id="17" fill="hold"/>
                                        <p:tgtEl>
                                          <p:spTgt spid="423">
                                            <p:txEl>
                                              <p:pRg st="1" end="1"/>
                                            </p:txEl>
                                          </p:spTgt>
                                        </p:tgtEl>
                                        <p:attrNameLst>
                                          <p:attrName>style.visibility</p:attrName>
                                        </p:attrNameLst>
                                      </p:cBhvr>
                                      <p:to>
                                        <p:strVal val="visible"/>
                                      </p:to>
                                    </p:set>
                                    <p:animEffect filter="fade" transition="in">
                                      <p:cBhvr>
                                        <p:cTn id="18" dur="500" fill="hold"/>
                                        <p:tgtEl>
                                          <p:spTgt spid="423">
                                            <p:txEl>
                                              <p:pRg st="1" end="1"/>
                                            </p:txEl>
                                          </p:spTgt>
                                        </p:tgtEl>
                                      </p:cBhvr>
                                    </p:animEffect>
                                    <p:anim calcmode="lin" valueType="num">
                                      <p:cBhvr>
                                        <p:cTn id="19" dur="500" fill="hold"/>
                                        <p:tgtEl>
                                          <p:spTgt spid="423">
                                            <p:txEl>
                                              <p:pRg st="1" end="1"/>
                                            </p:txEl>
                                          </p:spTgt>
                                        </p:tgtEl>
                                        <p:attrNameLst>
                                          <p:attrName>ppt_w</p:attrName>
                                        </p:attrNameLst>
                                      </p:cBhvr>
                                      <p:tavLst>
                                        <p:tav tm="0" fmla="#ppt_w*sin(2.5*pi*$)">
                                          <p:val>
                                            <p:fltVal val="0"/>
                                          </p:val>
                                        </p:tav>
                                        <p:tav tm="100000">
                                          <p:val>
                                            <p:fltVal val="1"/>
                                          </p:val>
                                        </p:tav>
                                      </p:tavLst>
                                    </p:anim>
                                    <p:anim calcmode="lin" valueType="num">
                                      <p:cBhvr>
                                        <p:cTn id="20" dur="500" fill="hold"/>
                                        <p:tgtEl>
                                          <p:spTgt spid="4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0" presetID="19" grpId="1" fill="hold">
                                  <p:stCondLst>
                                    <p:cond delay="0"/>
                                  </p:stCondLst>
                                  <p:iterate type="el" backwards="0">
                                    <p:tmAbs val="0"/>
                                  </p:iterate>
                                  <p:childTnLst>
                                    <p:set>
                                      <p:cBhvr>
                                        <p:cTn id="24" fill="hold"/>
                                        <p:tgtEl>
                                          <p:spTgt spid="423">
                                            <p:txEl>
                                              <p:pRg st="2" end="2"/>
                                            </p:txEl>
                                          </p:spTgt>
                                        </p:tgtEl>
                                        <p:attrNameLst>
                                          <p:attrName>style.visibility</p:attrName>
                                        </p:attrNameLst>
                                      </p:cBhvr>
                                      <p:to>
                                        <p:strVal val="visible"/>
                                      </p:to>
                                    </p:set>
                                    <p:animEffect filter="fade" transition="in">
                                      <p:cBhvr>
                                        <p:cTn id="25" dur="500" fill="hold"/>
                                        <p:tgtEl>
                                          <p:spTgt spid="423">
                                            <p:txEl>
                                              <p:pRg st="2" end="2"/>
                                            </p:txEl>
                                          </p:spTgt>
                                        </p:tgtEl>
                                      </p:cBhvr>
                                    </p:animEffect>
                                    <p:anim calcmode="lin" valueType="num">
                                      <p:cBhvr>
                                        <p:cTn id="26" dur="500" fill="hold"/>
                                        <p:tgtEl>
                                          <p:spTgt spid="423">
                                            <p:txEl>
                                              <p:pRg st="2" end="2"/>
                                            </p:txEl>
                                          </p:spTgt>
                                        </p:tgtEl>
                                        <p:attrNameLst>
                                          <p:attrName>ppt_w</p:attrName>
                                        </p:attrNameLst>
                                      </p:cBhvr>
                                      <p:tavLst>
                                        <p:tav tm="0" fmla="#ppt_w*sin(2.5*pi*$)">
                                          <p:val>
                                            <p:fltVal val="0"/>
                                          </p:val>
                                        </p:tav>
                                        <p:tav tm="100000">
                                          <p:val>
                                            <p:fltVal val="1"/>
                                          </p:val>
                                        </p:tav>
                                      </p:tavLst>
                                    </p:anim>
                                    <p:anim calcmode="lin" valueType="num">
                                      <p:cBhvr>
                                        <p:cTn id="27" dur="500" fill="hold"/>
                                        <p:tgtEl>
                                          <p:spTgt spid="42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25" name="Intensity vs Ecstasy vs Intimacy"/>
          <p:cNvSpPr txBox="1"/>
          <p:nvPr/>
        </p:nvSpPr>
        <p:spPr>
          <a:xfrm>
            <a:off x="0" y="514974"/>
            <a:ext cx="9601200"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latin typeface="Arial"/>
                <a:ea typeface="Arial"/>
                <a:cs typeface="Arial"/>
                <a:sym typeface="Arial"/>
              </a:defRPr>
            </a:lvl1pPr>
          </a:lstStyle>
          <a:p>
            <a:pPr/>
            <a:r>
              <a:t>Intensity vs Ecstasy vs Intimacy  </a:t>
            </a:r>
          </a:p>
        </p:txBody>
      </p:sp>
      <p:sp>
        <p:nvSpPr>
          <p:cNvPr id="426" name="There is a considerable difference."/>
          <p:cNvSpPr txBox="1"/>
          <p:nvPr/>
        </p:nvSpPr>
        <p:spPr>
          <a:xfrm>
            <a:off x="0" y="1577998"/>
            <a:ext cx="9601200" cy="35714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p>
            <a:pPr marL="579437" indent="-61912" algn="l" defTabSz="914400">
              <a:spcBef>
                <a:spcPts val="0"/>
              </a:spcBef>
              <a:tabLst>
                <a:tab pos="1092200" algn="l"/>
                <a:tab pos="1549400" algn="l"/>
                <a:tab pos="2006600" algn="l"/>
                <a:tab pos="2463800" algn="l"/>
                <a:tab pos="2921000" algn="l"/>
                <a:tab pos="3378200" algn="l"/>
                <a:tab pos="3835400" algn="l"/>
                <a:tab pos="4292600" algn="l"/>
                <a:tab pos="4749800" algn="l"/>
                <a:tab pos="5207000" algn="l"/>
                <a:tab pos="5664200" algn="l"/>
                <a:tab pos="6121400" algn="l"/>
                <a:tab pos="6578600" algn="l"/>
                <a:tab pos="7035800" algn="l"/>
                <a:tab pos="7493000" algn="l"/>
                <a:tab pos="7950200" algn="l"/>
                <a:tab pos="8407400" algn="l"/>
                <a:tab pos="8864600" algn="l"/>
                <a:tab pos="9321800" algn="l"/>
                <a:tab pos="9779000" algn="l"/>
                <a:tab pos="10236200" algn="l"/>
              </a:tabLst>
              <a:defRPr b="0" sz="1800">
                <a:solidFill>
                  <a:srgbClr val="FFFF00"/>
                </a:solidFill>
                <a:latin typeface="Arial"/>
                <a:ea typeface="Arial"/>
                <a:cs typeface="Arial"/>
                <a:sym typeface="Arial"/>
              </a:defRPr>
            </a:pPr>
            <a:r>
              <a:t>There is a considerable difference.</a:t>
            </a:r>
            <a:r>
              <a:rPr>
                <a:solidFill>
                  <a:srgbClr val="FFFFFF"/>
                </a:solidFill>
              </a:rPr>
              <a:t>   </a:t>
            </a:r>
          </a:p>
        </p:txBody>
      </p:sp>
      <p:sp>
        <p:nvSpPr>
          <p:cNvPr id="427" name="Jesus’ own disciples demonstrate this:…"/>
          <p:cNvSpPr/>
          <p:nvPr/>
        </p:nvSpPr>
        <p:spPr>
          <a:xfrm>
            <a:off x="0" y="3706741"/>
            <a:ext cx="9601200" cy="2400443"/>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u="sng">
                <a:solidFill>
                  <a:srgbClr val="FFFFFF"/>
                </a:solidFill>
                <a:effectLst>
                  <a:outerShdw sx="100000" sy="100000" kx="0" ky="0" algn="b" rotWithShape="0" blurRad="12700" dist="25400" dir="2700000">
                    <a:srgbClr val="000000"/>
                  </a:outerShdw>
                </a:effectLst>
                <a:latin typeface="Arial"/>
                <a:ea typeface="Arial"/>
                <a:cs typeface="Arial"/>
                <a:sym typeface="Arial"/>
              </a:defRPr>
            </a:pPr>
            <a:r>
              <a:t>Jesus’ own disciples demonstrate this:</a:t>
            </a:r>
          </a:p>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Peter was always boisterous and intense. </a:t>
            </a:r>
          </a:p>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John was the “beloved” disciple, quiet &amp; close.</a:t>
            </a:r>
          </a:p>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a:solidFill>
                  <a:srgbClr val="FFFFFF"/>
                </a:solidFill>
                <a:effectLst>
                  <a:outerShdw sx="100000" sy="100000" kx="0" ky="0" algn="b" rotWithShape="0" blurRad="12700" dist="25400" dir="2700000">
                    <a:srgbClr val="000000"/>
                  </a:outerShdw>
                </a:effectLst>
                <a:latin typeface="Arial"/>
                <a:ea typeface="Arial"/>
                <a:cs typeface="Arial"/>
                <a:sym typeface="Arial"/>
              </a:defRPr>
            </a:pPr>
          </a:p>
          <a:p>
            <a: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1800">
                <a:solidFill>
                  <a:srgbClr val="FFFFFF"/>
                </a:solidFill>
                <a:effectLst>
                  <a:outerShdw sx="100000" sy="100000" kx="0" ky="0" algn="b" rotWithShape="0" blurRad="12700" dist="25400" dir="2700000">
                    <a:srgbClr val="000000"/>
                  </a:outerShdw>
                </a:effectLst>
                <a:latin typeface="Arial"/>
                <a:ea typeface="Arial"/>
                <a:cs typeface="Arial"/>
                <a:sym typeface="Arial"/>
              </a:defRPr>
            </a:pPr>
            <a:r>
              <a:t>Judas even tried to force Jesus to be an        intense and  “zealous” Messiah rather than an intimate and tender Messiah!</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29" name="Intensity, Ecstasy, Intimacy"/>
          <p:cNvSpPr txBox="1"/>
          <p:nvPr/>
        </p:nvSpPr>
        <p:spPr>
          <a:xfrm>
            <a:off x="0" y="27612"/>
            <a:ext cx="9601200" cy="652801"/>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FF00"/>
                </a:solidFill>
                <a:latin typeface="Arial"/>
                <a:ea typeface="Arial"/>
                <a:cs typeface="Arial"/>
                <a:sym typeface="Arial"/>
              </a:defRPr>
            </a:lvl1pPr>
          </a:lstStyle>
          <a:p>
            <a:pPr/>
            <a:r>
              <a:t>Intensity, Ecstasy, Intimacy</a:t>
            </a:r>
          </a:p>
        </p:txBody>
      </p:sp>
      <p:sp>
        <p:nvSpPr>
          <p:cNvPr id="430" name="We will come to God by way of                                     Intensity, Ecstasy or Intimacy.…"/>
          <p:cNvSpPr/>
          <p:nvPr/>
        </p:nvSpPr>
        <p:spPr>
          <a:xfrm>
            <a:off x="-15875" y="1102937"/>
            <a:ext cx="9601200" cy="5634788"/>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spcBef>
                <a:spcPts val="7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800">
                <a:solidFill>
                  <a:srgbClr val="FFFFFF"/>
                </a:solidFill>
                <a:latin typeface="Arial"/>
                <a:ea typeface="Arial"/>
                <a:cs typeface="Arial"/>
                <a:sym typeface="Arial"/>
              </a:defRPr>
            </a:pPr>
            <a:r>
              <a:t>We will come to God by way of                                     Intensity, Ecstasy or Intimacy.</a:t>
            </a:r>
          </a:p>
          <a:p>
            <a:pPr algn="l" defTabSz="914400">
              <a:spcBef>
                <a:spcPts val="7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800">
                <a:solidFill>
                  <a:srgbClr val="FFFFFF"/>
                </a:solidFill>
                <a:latin typeface="Arial"/>
                <a:ea typeface="Arial"/>
                <a:cs typeface="Arial"/>
                <a:sym typeface="Arial"/>
              </a:defRPr>
            </a:pPr>
            <a:r>
              <a:t>Christians commonly approach God with </a:t>
            </a:r>
            <a:r>
              <a:rPr u="sng">
                <a:solidFill>
                  <a:schemeClr val="accent1"/>
                </a:solidFill>
              </a:rPr>
              <a:t>Intensity</a:t>
            </a:r>
            <a:r>
              <a:t> and believe that this is what God desires from them.  We can try to find our satisfaction in being strong, heroic, and successful while using whatever weapons necessary to win a war for God in order to affect the Kingdom of God and the hearts of others.  Although God desires our affection, this would be the least satisfying type of expression.  Think about our own relationships.  Would it be satisfying in our relationships with children if we received only servitude-type performances from our children based on fear, duty or sheer respect?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32" name="Intensity, Ecstasy, Intimacy"/>
          <p:cNvSpPr txBox="1"/>
          <p:nvPr/>
        </p:nvSpPr>
        <p:spPr>
          <a:xfrm>
            <a:off x="-46038" y="39518"/>
            <a:ext cx="9601201" cy="652802"/>
          </a:xfrm>
          <a:prstGeom prst="rect">
            <a:avLst/>
          </a:prstGeom>
          <a:ln w="12700">
            <a:miter lim="400000"/>
          </a:ln>
          <a:extLst>
            <a:ext uri="{C572A759-6A51-4108-AA02-DFA0A04FC94B}">
              <ma14:wrappingTextBoxFlag xmlns:ma14="http://schemas.microsoft.com/office/mac/drawingml/2011/main" val="1"/>
            </a:ext>
          </a:extLst>
        </p:spPr>
        <p:txBody>
          <a:bodyPr lIns="48959" tIns="48959" rIns="48959" bIns="48959" anchor="ctr">
            <a:spAutoFit/>
          </a:bodyPr>
          <a:lstStyle>
            <a:lvl1pPr algn="l" defTabSz="914400">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4000">
                <a:solidFill>
                  <a:srgbClr val="FFFF00"/>
                </a:solidFill>
                <a:latin typeface="Arial"/>
                <a:ea typeface="Arial"/>
                <a:cs typeface="Arial"/>
                <a:sym typeface="Arial"/>
              </a:defRPr>
            </a:lvl1pPr>
          </a:lstStyle>
          <a:p>
            <a:pPr/>
            <a:r>
              <a:t>Intensity, Ecstasy, Intimacy</a:t>
            </a:r>
          </a:p>
        </p:txBody>
      </p:sp>
      <p:sp>
        <p:nvSpPr>
          <p:cNvPr id="433" name="Many Christians also approach God with Ecstasy wherein we arrive in church with regular frequency to be lifted up emotionally in the presence of God and experience euphoria with God in the moment.  We can really feel the draw during the week to experience it again.  These ecstasies may be in the form of songs that make us rejoice, laugh, cry or otherwise express strong emotions for and with God.  But once the ecstasy is over, within a very short time, usually within hours or even minutes, the ecstasy has abated and we can be easily ruled by our circumstances again or our daily routine.  Then we run from ecstasy to ecstasy living like an emotional yo-yo.  Many times this leaves us largely lonely for God as we inadvertently lose sight of Him and His presence with us when the ecstasy subsides in a short while."/>
          <p:cNvSpPr/>
          <p:nvPr/>
        </p:nvSpPr>
        <p:spPr>
          <a:xfrm>
            <a:off x="0" y="994987"/>
            <a:ext cx="9601200" cy="6358688"/>
          </a:xfrm>
          <a:prstGeom prst="rect">
            <a:avLst/>
          </a:prstGeom>
          <a:solidFill>
            <a:srgbClr val="2C2959"/>
          </a:solidFill>
          <a:ln w="12700">
            <a:miter lim="400000"/>
          </a:ln>
          <a:extLst>
            <a:ext uri="{C572A759-6A51-4108-AA02-DFA0A04FC94B}">
              <ma14:wrappingTextBoxFlag xmlns:ma14="http://schemas.microsoft.com/office/mac/drawingml/2011/main" val="1"/>
            </a:ext>
          </a:extLst>
        </p:spPr>
        <p:txBody>
          <a:bodyPr lIns="137160" tIns="137160" rIns="137160" bIns="137160" anchor="ctr">
            <a:spAutoFit/>
          </a:bodyPr>
          <a:lstStyle/>
          <a:p>
            <a:pPr algn="l" defTabSz="9144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b="0" sz="2800">
                <a:solidFill>
                  <a:srgbClr val="FFFFFF"/>
                </a:solidFill>
                <a:latin typeface="Arial"/>
                <a:ea typeface="Arial"/>
                <a:cs typeface="Arial"/>
                <a:sym typeface="Arial"/>
              </a:defRPr>
            </a:pPr>
            <a:r>
              <a:t>Many Christians also approach God with </a:t>
            </a:r>
            <a:r>
              <a:rPr u="sng">
                <a:solidFill>
                  <a:schemeClr val="accent1"/>
                </a:solidFill>
              </a:rPr>
              <a:t>Ecstasy</a:t>
            </a:r>
            <a:r>
              <a:t> wherein we arrive in church with regular frequency to be lifted up emotionally in the presence of God and experience euphoria with God in the moment.  We can really feel the draw during the week to experience it again.  These ecstasies may be in the form of songs that make us rejoice, laugh, cry or otherwise express strong emotions for and with God.  But once the ecstasy is over, within a very short time, usually within hours or even minutes, the ecstasy has abated and we can be easily ruled by our circumstances again or our daily routine.  Then we run from ecstasy to ecstasy living like an emotional yo-yo.  Many times this leaves us largely lonely for God as we inadvertently lose sight of Him and His presence with us when the ecstasy subsides in a short while.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_Office Theme">
  <a:themeElements>
    <a:clrScheme name="2_Office Them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2_Office Theme">
      <a:majorFont>
        <a:latin typeface="Times New Roman"/>
        <a:ea typeface="Times New Roman"/>
        <a:cs typeface="Times New Roman"/>
      </a:majorFont>
      <a:minorFont>
        <a:latin typeface="Helvetica"/>
        <a:ea typeface="Helvetica"/>
        <a:cs typeface="Helvetica"/>
      </a:minorFont>
    </a:fontScheme>
    <a:fmtScheme name="2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35921" dir="2700000">
              <a:srgbClr val="000000"/>
            </a:outerShdw>
          </a:effectLst>
        </a:effectStyle>
        <a:effectStyle>
          <a:effectLst>
            <a:outerShdw sx="100000" sy="100000" kx="0" ky="0" algn="b" rotWithShape="0" blurRad="63500" dist="35921" dir="2700000">
              <a:srgbClr val="000000"/>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63500" dist="35921" dir="2700000">
            <a:srgbClr val="000000"/>
          </a:outerShdw>
        </a:effectLst>
        <a:sp3d/>
      </a:spPr>
      <a:bodyPr rot="0" spcFirstLastPara="1" vertOverflow="overflow" horzOverflow="overflow" vert="horz" wrap="square" lIns="45622" tIns="45622" rIns="45622" bIns="45622" numCol="1" spcCol="38100" rtlCol="0" anchor="t" upright="0">
        <a:spAutoFit/>
      </a:bodyPr>
      <a:lstStyle>
        <a:def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622" tIns="45622" rIns="45622" bIns="45622" numCol="1" spcCol="38100" rtlCol="0" anchor="t" upright="0">
        <a:spAutoFit/>
      </a:bodyPr>
      <a:lstStyle>
        <a:def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_Office Theme">
  <a:themeElements>
    <a:clrScheme name="2_Office Theme">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2_Office Theme">
      <a:majorFont>
        <a:latin typeface="Times New Roman"/>
        <a:ea typeface="Times New Roman"/>
        <a:cs typeface="Times New Roman"/>
      </a:majorFont>
      <a:minorFont>
        <a:latin typeface="Helvetica"/>
        <a:ea typeface="Helvetica"/>
        <a:cs typeface="Helvetica"/>
      </a:minorFont>
    </a:fontScheme>
    <a:fmtScheme name="2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63500" dist="35921" dir="2700000">
              <a:srgbClr val="000000"/>
            </a:outerShdw>
          </a:effectLst>
        </a:effectStyle>
        <a:effectStyle>
          <a:effectLst>
            <a:outerShdw sx="100000" sy="100000" kx="0" ky="0" algn="b" rotWithShape="0" blurRad="63500" dist="35921" dir="2700000">
              <a:srgbClr val="000000"/>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63500" dist="35921" dir="2700000">
            <a:srgbClr val="000000"/>
          </a:outerShdw>
        </a:effectLst>
        <a:sp3d/>
      </a:spPr>
      <a:bodyPr rot="0" spcFirstLastPara="1" vertOverflow="overflow" horzOverflow="overflow" vert="horz" wrap="square" lIns="45622" tIns="45622" rIns="45622" bIns="45622" numCol="1" spcCol="38100" rtlCol="0" anchor="t" upright="0">
        <a:spAutoFit/>
      </a:bodyPr>
      <a:lstStyle>
        <a:def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622" tIns="45622" rIns="45622" bIns="45622" numCol="1" spcCol="38100" rtlCol="0" anchor="t" upright="0">
        <a:spAutoFit/>
      </a:bodyPr>
      <a:lstStyle>
        <a:defPPr marL="0" marR="0" indent="0" algn="ctr" defTabSz="457200" rtl="0" fontAlgn="auto" latinLnBrk="0" hangingPunct="0">
          <a:lnSpc>
            <a:spcPct val="100000"/>
          </a:lnSpc>
          <a:spcBef>
            <a:spcPts val="2000"/>
          </a:spcBef>
          <a:spcAft>
            <a:spcPts val="0"/>
          </a:spcAft>
          <a:buClrTx/>
          <a:buSzTx/>
          <a:buFontTx/>
          <a:buNone/>
          <a:tabLst/>
          <a:defRPr b="1" baseline="0" cap="none" i="0" spc="0" strike="noStrike" sz="3200" u="none" kumimoji="0" normalizeH="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